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0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4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3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1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C9165-D684-4009-B864-C8B34F9CF05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4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72543"/>
              </p:ext>
            </p:extLst>
          </p:nvPr>
        </p:nvGraphicFramePr>
        <p:xfrm>
          <a:off x="0" y="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OSI</a:t>
                      </a:r>
                      <a:r>
                        <a:rPr lang="en-US" altLang="ko-KR" baseline="0" dirty="0" smtClean="0"/>
                        <a:t> 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Layer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TCP/IP 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Other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Protocol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Application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SSH,</a:t>
                      </a:r>
                      <a:r>
                        <a:rPr lang="en-US" altLang="ko-KR" baseline="0" dirty="0" smtClean="0"/>
                        <a:t> FTP, SMTP, Telnet, POP3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Steev’s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UDP, SCTP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IPv6, ARP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Data Link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Frame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dirty="0" smtClean="0"/>
                        <a:t>Relay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HDLC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Physical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36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mdin</dc:creator>
  <cp:lastModifiedBy>mdin</cp:lastModifiedBy>
  <cp:revision>5</cp:revision>
  <dcterms:created xsi:type="dcterms:W3CDTF">2020-07-12T11:05:43Z</dcterms:created>
  <dcterms:modified xsi:type="dcterms:W3CDTF">2020-07-12T11:44:51Z</dcterms:modified>
</cp:coreProperties>
</file>