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C9165-D684-4009-B864-C8B34F9CF057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9226-2A81-464E-8288-6B0AE7797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70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C9165-D684-4009-B864-C8B34F9CF057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9226-2A81-464E-8288-6B0AE7797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141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C9165-D684-4009-B864-C8B34F9CF057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9226-2A81-464E-8288-6B0AE7797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94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C9165-D684-4009-B864-C8B34F9CF057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9226-2A81-464E-8288-6B0AE7797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63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C9165-D684-4009-B864-C8B34F9CF057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9226-2A81-464E-8288-6B0AE7797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56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C9165-D684-4009-B864-C8B34F9CF057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9226-2A81-464E-8288-6B0AE7797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833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C9165-D684-4009-B864-C8B34F9CF057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9226-2A81-464E-8288-6B0AE7797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851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C9165-D684-4009-B864-C8B34F9CF057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9226-2A81-464E-8288-6B0AE7797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314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C9165-D684-4009-B864-C8B34F9CF057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9226-2A81-464E-8288-6B0AE7797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816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C9165-D684-4009-B864-C8B34F9CF057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9226-2A81-464E-8288-6B0AE7797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36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C9165-D684-4009-B864-C8B34F9CF057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9226-2A81-464E-8288-6B0AE7797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529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C9165-D684-4009-B864-C8B34F9CF057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49226-2A81-464E-8288-6B0AE7797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54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210093"/>
              </p:ext>
            </p:extLst>
          </p:nvPr>
        </p:nvGraphicFramePr>
        <p:xfrm>
          <a:off x="0" y="2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OSI</a:t>
                      </a:r>
                      <a:r>
                        <a:rPr lang="en-US" altLang="ko-KR" baseline="0" dirty="0"/>
                        <a:t> Model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Layer</a:t>
                      </a:r>
                    </a:p>
                    <a:p>
                      <a:pPr algn="ctr" latinLnBrk="1"/>
                      <a:r>
                        <a:rPr lang="en-US" altLang="ko-KR" dirty="0"/>
                        <a:t>Number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TCP/IP Layer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Other</a:t>
                      </a:r>
                    </a:p>
                    <a:p>
                      <a:pPr algn="ctr" latinLnBrk="1"/>
                      <a:r>
                        <a:rPr lang="en-US" altLang="ko-KR" dirty="0"/>
                        <a:t>Protocol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Alligator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Application</a:t>
                      </a:r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L7(Firewall)</a:t>
                      </a:r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HTTP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SSH,</a:t>
                      </a:r>
                      <a:r>
                        <a:rPr lang="en-US" altLang="ko-KR" baseline="0" dirty="0"/>
                        <a:t> FTP, SMTP, Telnet, POP3, …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Pet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Presentation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rgbClr val="FF0000"/>
                          </a:solidFill>
                        </a:rPr>
                        <a:t>Steev’s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Session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Touch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Transport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L4(NAT)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TCP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UDP, SCTP, …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Not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Network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L3(Router)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IP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IPv6, ARP, …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Do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Data Link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L2(Switch)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Ethernet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Frame</a:t>
                      </a:r>
                      <a:r>
                        <a:rPr lang="en-US" altLang="ko-KR" baseline="0" dirty="0"/>
                        <a:t> Relay,</a:t>
                      </a:r>
                    </a:p>
                    <a:p>
                      <a:pPr algn="ctr" latinLnBrk="1"/>
                      <a:r>
                        <a:rPr lang="en-US" altLang="ko-KR" baseline="0" dirty="0"/>
                        <a:t>HDLC, …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Please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Physical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8364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72</Words>
  <Application>Microsoft Office PowerPoint</Application>
  <PresentationFormat>와이드스크린</PresentationFormat>
  <Paragraphs>33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mdin</dc:creator>
  <cp:lastModifiedBy>Jong</cp:lastModifiedBy>
  <cp:revision>7</cp:revision>
  <dcterms:created xsi:type="dcterms:W3CDTF">2020-07-12T11:05:43Z</dcterms:created>
  <dcterms:modified xsi:type="dcterms:W3CDTF">2020-07-15T07:43:38Z</dcterms:modified>
</cp:coreProperties>
</file>