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61" r:id="rId3"/>
    <p:sldId id="259" r:id="rId4"/>
    <p:sldId id="257" r:id="rId5"/>
    <p:sldId id="263" r:id="rId6"/>
    <p:sldId id="258" r:id="rId7"/>
    <p:sldId id="260" r:id="rId8"/>
    <p:sldId id="262" r:id="rId9"/>
    <p:sldId id="266" r:id="rId10"/>
    <p:sldId id="265" r:id="rId11"/>
    <p:sldId id="268" r:id="rId12"/>
    <p:sldId id="269" r:id="rId13"/>
    <p:sldId id="277" r:id="rId14"/>
    <p:sldId id="278" r:id="rId15"/>
    <p:sldId id="271" r:id="rId16"/>
    <p:sldId id="272" r:id="rId17"/>
    <p:sldId id="273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39AA51-645D-48D5-8BD7-46671A2043B5}" v="1" dt="2025-03-20T14:42:16.0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 Calder" userId="e908019186bbc8ab" providerId="LiveId" clId="{8739AA51-645D-48D5-8BD7-46671A2043B5}"/>
    <pc:docChg chg="modSld">
      <pc:chgData name="Che Calder" userId="e908019186bbc8ab" providerId="LiveId" clId="{8739AA51-645D-48D5-8BD7-46671A2043B5}" dt="2025-03-20T14:42:16.059" v="0"/>
      <pc:docMkLst>
        <pc:docMk/>
      </pc:docMkLst>
      <pc:sldChg chg="addSp modSp">
        <pc:chgData name="Che Calder" userId="e908019186bbc8ab" providerId="LiveId" clId="{8739AA51-645D-48D5-8BD7-46671A2043B5}" dt="2025-03-20T14:42:16.059" v="0"/>
        <pc:sldMkLst>
          <pc:docMk/>
          <pc:sldMk cId="3913589648" sldId="256"/>
        </pc:sldMkLst>
        <pc:picChg chg="add mod">
          <ac:chgData name="Che Calder" userId="e908019186bbc8ab" providerId="LiveId" clId="{8739AA51-645D-48D5-8BD7-46671A2043B5}" dt="2025-03-20T14:42:16.059" v="0"/>
          <ac:picMkLst>
            <pc:docMk/>
            <pc:sldMk cId="3913589648" sldId="256"/>
            <ac:picMk id="7" creationId="{821AA902-C19B-A6D1-F144-E9779DF8A56C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4F04D7-589A-4394-904A-BB4AC73668C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03E1A20-C949-4A05-A7FD-8180677D9009}">
      <dgm:prSet/>
      <dgm:spPr/>
      <dgm:t>
        <a:bodyPr/>
        <a:lstStyle/>
        <a:p>
          <a:r>
            <a:rPr lang="en-US"/>
            <a:t>Brief Overview of Edge Computing</a:t>
          </a:r>
        </a:p>
      </dgm:t>
    </dgm:pt>
    <dgm:pt modelId="{95581BA9-C143-46FF-883B-D3AD8C5F0BE8}" type="parTrans" cxnId="{7D412BCF-D81E-4530-B00E-4E80375B258C}">
      <dgm:prSet/>
      <dgm:spPr/>
      <dgm:t>
        <a:bodyPr/>
        <a:lstStyle/>
        <a:p>
          <a:endParaRPr lang="en-US"/>
        </a:p>
      </dgm:t>
    </dgm:pt>
    <dgm:pt modelId="{A9188B97-36FF-4B9E-BC78-EC9359563013}" type="sibTrans" cxnId="{7D412BCF-D81E-4530-B00E-4E80375B258C}">
      <dgm:prSet/>
      <dgm:spPr/>
      <dgm:t>
        <a:bodyPr/>
        <a:lstStyle/>
        <a:p>
          <a:endParaRPr lang="en-US"/>
        </a:p>
      </dgm:t>
    </dgm:pt>
    <dgm:pt modelId="{053B6C0F-B941-477C-9612-483E0CD05CFC}">
      <dgm:prSet/>
      <dgm:spPr/>
      <dgm:t>
        <a:bodyPr/>
        <a:lstStyle/>
        <a:p>
          <a:r>
            <a:rPr lang="en-US"/>
            <a:t>How and why docker has been used</a:t>
          </a:r>
        </a:p>
      </dgm:t>
    </dgm:pt>
    <dgm:pt modelId="{14D79D60-5DD7-4EDA-A460-C56028F50A52}" type="parTrans" cxnId="{785C6369-E764-475A-BE12-1974E669DF69}">
      <dgm:prSet/>
      <dgm:spPr/>
      <dgm:t>
        <a:bodyPr/>
        <a:lstStyle/>
        <a:p>
          <a:endParaRPr lang="en-US"/>
        </a:p>
      </dgm:t>
    </dgm:pt>
    <dgm:pt modelId="{BB64EE10-A266-46D5-88A7-557C9740EFA3}" type="sibTrans" cxnId="{785C6369-E764-475A-BE12-1974E669DF69}">
      <dgm:prSet/>
      <dgm:spPr/>
      <dgm:t>
        <a:bodyPr/>
        <a:lstStyle/>
        <a:p>
          <a:endParaRPr lang="en-US"/>
        </a:p>
      </dgm:t>
    </dgm:pt>
    <dgm:pt modelId="{7151F8A1-51C5-4514-9281-1A131E1B7FAC}">
      <dgm:prSet/>
      <dgm:spPr/>
      <dgm:t>
        <a:bodyPr/>
        <a:lstStyle/>
        <a:p>
          <a:r>
            <a:rPr lang="en-US"/>
            <a:t>Cover the methodology of the experiment and the overall paper</a:t>
          </a:r>
        </a:p>
      </dgm:t>
    </dgm:pt>
    <dgm:pt modelId="{E44EE06D-CBA3-4E39-AA3B-917FC2FE728B}" type="parTrans" cxnId="{04972306-5B9E-4D88-ADA5-4C9951801A0B}">
      <dgm:prSet/>
      <dgm:spPr/>
      <dgm:t>
        <a:bodyPr/>
        <a:lstStyle/>
        <a:p>
          <a:endParaRPr lang="en-US"/>
        </a:p>
      </dgm:t>
    </dgm:pt>
    <dgm:pt modelId="{A31AB22C-9021-4F2A-988E-727FFF707450}" type="sibTrans" cxnId="{04972306-5B9E-4D88-ADA5-4C9951801A0B}">
      <dgm:prSet/>
      <dgm:spPr/>
      <dgm:t>
        <a:bodyPr/>
        <a:lstStyle/>
        <a:p>
          <a:endParaRPr lang="en-US"/>
        </a:p>
      </dgm:t>
    </dgm:pt>
    <dgm:pt modelId="{DD85706C-06A6-4D34-9A19-9C5A7006F12D}">
      <dgm:prSet/>
      <dgm:spPr/>
      <dgm:t>
        <a:bodyPr/>
        <a:lstStyle/>
        <a:p>
          <a:r>
            <a:rPr lang="en-US"/>
            <a:t>Review some of the potential contributions of the paper</a:t>
          </a:r>
        </a:p>
      </dgm:t>
    </dgm:pt>
    <dgm:pt modelId="{E56ECDDE-0C12-4A20-8836-E4EA685A21A9}" type="parTrans" cxnId="{CBDC4A93-D39C-4D46-A38A-F2CF3B009EC7}">
      <dgm:prSet/>
      <dgm:spPr/>
      <dgm:t>
        <a:bodyPr/>
        <a:lstStyle/>
        <a:p>
          <a:endParaRPr lang="en-US"/>
        </a:p>
      </dgm:t>
    </dgm:pt>
    <dgm:pt modelId="{DA63CDA1-A9CC-4288-831D-8904D5F2587E}" type="sibTrans" cxnId="{CBDC4A93-D39C-4D46-A38A-F2CF3B009EC7}">
      <dgm:prSet/>
      <dgm:spPr/>
      <dgm:t>
        <a:bodyPr/>
        <a:lstStyle/>
        <a:p>
          <a:endParaRPr lang="en-US"/>
        </a:p>
      </dgm:t>
    </dgm:pt>
    <dgm:pt modelId="{50EA0A39-1D22-410B-9AB2-AD954EB9285D}">
      <dgm:prSet/>
      <dgm:spPr/>
      <dgm:t>
        <a:bodyPr/>
        <a:lstStyle/>
        <a:p>
          <a:r>
            <a:rPr lang="en-US"/>
            <a:t>Discuss the results and the wider implications of the research</a:t>
          </a:r>
        </a:p>
      </dgm:t>
    </dgm:pt>
    <dgm:pt modelId="{6962CE76-3EA4-404F-A1B6-7FA099461433}" type="parTrans" cxnId="{86C402FD-DE1E-49BB-AD4F-2AFE4CA1D487}">
      <dgm:prSet/>
      <dgm:spPr/>
      <dgm:t>
        <a:bodyPr/>
        <a:lstStyle/>
        <a:p>
          <a:endParaRPr lang="en-US"/>
        </a:p>
      </dgm:t>
    </dgm:pt>
    <dgm:pt modelId="{85D79A4C-61D9-464A-909F-F9FFED071AD0}" type="sibTrans" cxnId="{86C402FD-DE1E-49BB-AD4F-2AFE4CA1D487}">
      <dgm:prSet/>
      <dgm:spPr/>
      <dgm:t>
        <a:bodyPr/>
        <a:lstStyle/>
        <a:p>
          <a:endParaRPr lang="en-US"/>
        </a:p>
      </dgm:t>
    </dgm:pt>
    <dgm:pt modelId="{5A71C399-74E9-4826-BDC1-497FB463F2CD}" type="pres">
      <dgm:prSet presAssocID="{334F04D7-589A-4394-904A-BB4AC73668CD}" presName="root" presStyleCnt="0">
        <dgm:presLayoutVars>
          <dgm:dir/>
          <dgm:resizeHandles val="exact"/>
        </dgm:presLayoutVars>
      </dgm:prSet>
      <dgm:spPr/>
    </dgm:pt>
    <dgm:pt modelId="{55DD0D85-1E74-43BB-B339-6BD8C414E6B0}" type="pres">
      <dgm:prSet presAssocID="{803E1A20-C949-4A05-A7FD-8180677D9009}" presName="compNode" presStyleCnt="0"/>
      <dgm:spPr/>
    </dgm:pt>
    <dgm:pt modelId="{2ABFAF79-D481-492A-9633-81AA99180FED}" type="pres">
      <dgm:prSet presAssocID="{803E1A20-C949-4A05-A7FD-8180677D9009}" presName="bgRect" presStyleLbl="bgShp" presStyleIdx="0" presStyleCnt="5"/>
      <dgm:spPr/>
    </dgm:pt>
    <dgm:pt modelId="{5469E482-3A69-4991-B45D-E932FF5F0CBE}" type="pres">
      <dgm:prSet presAssocID="{803E1A20-C949-4A05-A7FD-8180677D900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87C50C86-B038-473B-B372-178A8677826F}" type="pres">
      <dgm:prSet presAssocID="{803E1A20-C949-4A05-A7FD-8180677D9009}" presName="spaceRect" presStyleCnt="0"/>
      <dgm:spPr/>
    </dgm:pt>
    <dgm:pt modelId="{51DFAEF3-AB8F-4B05-A29E-318A85E7AAA2}" type="pres">
      <dgm:prSet presAssocID="{803E1A20-C949-4A05-A7FD-8180677D9009}" presName="parTx" presStyleLbl="revTx" presStyleIdx="0" presStyleCnt="5">
        <dgm:presLayoutVars>
          <dgm:chMax val="0"/>
          <dgm:chPref val="0"/>
        </dgm:presLayoutVars>
      </dgm:prSet>
      <dgm:spPr/>
    </dgm:pt>
    <dgm:pt modelId="{4942F7EB-4C05-4B3F-BE44-8E53C0BA7A4B}" type="pres">
      <dgm:prSet presAssocID="{A9188B97-36FF-4B9E-BC78-EC9359563013}" presName="sibTrans" presStyleCnt="0"/>
      <dgm:spPr/>
    </dgm:pt>
    <dgm:pt modelId="{06C21F42-F828-4C82-BED5-98B2599A13B8}" type="pres">
      <dgm:prSet presAssocID="{053B6C0F-B941-477C-9612-483E0CD05CFC}" presName="compNode" presStyleCnt="0"/>
      <dgm:spPr/>
    </dgm:pt>
    <dgm:pt modelId="{6D5733E1-16BB-4C08-BA14-D23787586509}" type="pres">
      <dgm:prSet presAssocID="{053B6C0F-B941-477C-9612-483E0CD05CFC}" presName="bgRect" presStyleLbl="bgShp" presStyleIdx="1" presStyleCnt="5"/>
      <dgm:spPr/>
    </dgm:pt>
    <dgm:pt modelId="{6F1C02CF-ECF1-4270-AAD8-6D0CE39C2306}" type="pres">
      <dgm:prSet presAssocID="{053B6C0F-B941-477C-9612-483E0CD05CF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9A6E47F-9FA4-4853-BB28-63C8CA4125DD}" type="pres">
      <dgm:prSet presAssocID="{053B6C0F-B941-477C-9612-483E0CD05CFC}" presName="spaceRect" presStyleCnt="0"/>
      <dgm:spPr/>
    </dgm:pt>
    <dgm:pt modelId="{246C19A1-52E7-4246-9791-09690F85C7F7}" type="pres">
      <dgm:prSet presAssocID="{053B6C0F-B941-477C-9612-483E0CD05CFC}" presName="parTx" presStyleLbl="revTx" presStyleIdx="1" presStyleCnt="5">
        <dgm:presLayoutVars>
          <dgm:chMax val="0"/>
          <dgm:chPref val="0"/>
        </dgm:presLayoutVars>
      </dgm:prSet>
      <dgm:spPr/>
    </dgm:pt>
    <dgm:pt modelId="{2C66D420-D253-46F6-9E96-F2616C9459DA}" type="pres">
      <dgm:prSet presAssocID="{BB64EE10-A266-46D5-88A7-557C9740EFA3}" presName="sibTrans" presStyleCnt="0"/>
      <dgm:spPr/>
    </dgm:pt>
    <dgm:pt modelId="{9A24B732-9AFF-403E-BACF-207DE004C3E6}" type="pres">
      <dgm:prSet presAssocID="{7151F8A1-51C5-4514-9281-1A131E1B7FAC}" presName="compNode" presStyleCnt="0"/>
      <dgm:spPr/>
    </dgm:pt>
    <dgm:pt modelId="{60A36196-A921-412A-95F4-965DBCD792F9}" type="pres">
      <dgm:prSet presAssocID="{7151F8A1-51C5-4514-9281-1A131E1B7FAC}" presName="bgRect" presStyleLbl="bgShp" presStyleIdx="2" presStyleCnt="5"/>
      <dgm:spPr/>
    </dgm:pt>
    <dgm:pt modelId="{A63507D8-EF1A-4D04-BBE9-3EA836E1A965}" type="pres">
      <dgm:prSet presAssocID="{7151F8A1-51C5-4514-9281-1A131E1B7FA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67BBB9E5-ACF6-46E0-824F-880ABC284CD9}" type="pres">
      <dgm:prSet presAssocID="{7151F8A1-51C5-4514-9281-1A131E1B7FAC}" presName="spaceRect" presStyleCnt="0"/>
      <dgm:spPr/>
    </dgm:pt>
    <dgm:pt modelId="{108ADAF1-95F8-4590-B591-5B8D7F214AF7}" type="pres">
      <dgm:prSet presAssocID="{7151F8A1-51C5-4514-9281-1A131E1B7FAC}" presName="parTx" presStyleLbl="revTx" presStyleIdx="2" presStyleCnt="5">
        <dgm:presLayoutVars>
          <dgm:chMax val="0"/>
          <dgm:chPref val="0"/>
        </dgm:presLayoutVars>
      </dgm:prSet>
      <dgm:spPr/>
    </dgm:pt>
    <dgm:pt modelId="{71B51FED-B228-4392-BB35-332E5EE1C449}" type="pres">
      <dgm:prSet presAssocID="{A31AB22C-9021-4F2A-988E-727FFF707450}" presName="sibTrans" presStyleCnt="0"/>
      <dgm:spPr/>
    </dgm:pt>
    <dgm:pt modelId="{B2DAFF18-523B-4E35-85D3-741B56E1A680}" type="pres">
      <dgm:prSet presAssocID="{DD85706C-06A6-4D34-9A19-9C5A7006F12D}" presName="compNode" presStyleCnt="0"/>
      <dgm:spPr/>
    </dgm:pt>
    <dgm:pt modelId="{B1004FFA-267C-40BB-B466-C6B0C1E17AE2}" type="pres">
      <dgm:prSet presAssocID="{DD85706C-06A6-4D34-9A19-9C5A7006F12D}" presName="bgRect" presStyleLbl="bgShp" presStyleIdx="3" presStyleCnt="5"/>
      <dgm:spPr/>
    </dgm:pt>
    <dgm:pt modelId="{ED990BFE-7D49-477B-BFA5-153CCBEE3B74}" type="pres">
      <dgm:prSet presAssocID="{DD85706C-06A6-4D34-9A19-9C5A7006F12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578444D-3732-4D40-AEB5-00692ED7EE0A}" type="pres">
      <dgm:prSet presAssocID="{DD85706C-06A6-4D34-9A19-9C5A7006F12D}" presName="spaceRect" presStyleCnt="0"/>
      <dgm:spPr/>
    </dgm:pt>
    <dgm:pt modelId="{233930DC-EAA8-4ACF-8EF5-4C76034E7551}" type="pres">
      <dgm:prSet presAssocID="{DD85706C-06A6-4D34-9A19-9C5A7006F12D}" presName="parTx" presStyleLbl="revTx" presStyleIdx="3" presStyleCnt="5">
        <dgm:presLayoutVars>
          <dgm:chMax val="0"/>
          <dgm:chPref val="0"/>
        </dgm:presLayoutVars>
      </dgm:prSet>
      <dgm:spPr/>
    </dgm:pt>
    <dgm:pt modelId="{BA856C9B-9354-416A-B01F-0A64E5999F3B}" type="pres">
      <dgm:prSet presAssocID="{DA63CDA1-A9CC-4288-831D-8904D5F2587E}" presName="sibTrans" presStyleCnt="0"/>
      <dgm:spPr/>
    </dgm:pt>
    <dgm:pt modelId="{8CF4A557-7169-481F-AA97-96FB626DFA33}" type="pres">
      <dgm:prSet presAssocID="{50EA0A39-1D22-410B-9AB2-AD954EB9285D}" presName="compNode" presStyleCnt="0"/>
      <dgm:spPr/>
    </dgm:pt>
    <dgm:pt modelId="{9C344310-80B9-42D2-9DCB-518F6E8A42D1}" type="pres">
      <dgm:prSet presAssocID="{50EA0A39-1D22-410B-9AB2-AD954EB9285D}" presName="bgRect" presStyleLbl="bgShp" presStyleIdx="4" presStyleCnt="5"/>
      <dgm:spPr/>
    </dgm:pt>
    <dgm:pt modelId="{A36DC6DD-89CF-41C3-8EC8-31D757E039F5}" type="pres">
      <dgm:prSet presAssocID="{50EA0A39-1D22-410B-9AB2-AD954EB9285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FA08876-4520-420B-858C-810461489516}" type="pres">
      <dgm:prSet presAssocID="{50EA0A39-1D22-410B-9AB2-AD954EB9285D}" presName="spaceRect" presStyleCnt="0"/>
      <dgm:spPr/>
    </dgm:pt>
    <dgm:pt modelId="{DF73262F-B025-4F7E-98CC-E58B989D3B4D}" type="pres">
      <dgm:prSet presAssocID="{50EA0A39-1D22-410B-9AB2-AD954EB9285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4972306-5B9E-4D88-ADA5-4C9951801A0B}" srcId="{334F04D7-589A-4394-904A-BB4AC73668CD}" destId="{7151F8A1-51C5-4514-9281-1A131E1B7FAC}" srcOrd="2" destOrd="0" parTransId="{E44EE06D-CBA3-4E39-AA3B-917FC2FE728B}" sibTransId="{A31AB22C-9021-4F2A-988E-727FFF707450}"/>
    <dgm:cxn modelId="{2F56C021-7190-4BA7-80AC-F8AB35338E85}" type="presOf" srcId="{7151F8A1-51C5-4514-9281-1A131E1B7FAC}" destId="{108ADAF1-95F8-4590-B591-5B8D7F214AF7}" srcOrd="0" destOrd="0" presId="urn:microsoft.com/office/officeart/2018/2/layout/IconVerticalSolidList"/>
    <dgm:cxn modelId="{EF65073A-A6C2-4814-BD1C-77462F58E618}" type="presOf" srcId="{334F04D7-589A-4394-904A-BB4AC73668CD}" destId="{5A71C399-74E9-4826-BDC1-497FB463F2CD}" srcOrd="0" destOrd="0" presId="urn:microsoft.com/office/officeart/2018/2/layout/IconVerticalSolidList"/>
    <dgm:cxn modelId="{A1B43E47-D692-43A7-837C-7E029B8D2322}" type="presOf" srcId="{803E1A20-C949-4A05-A7FD-8180677D9009}" destId="{51DFAEF3-AB8F-4B05-A29E-318A85E7AAA2}" srcOrd="0" destOrd="0" presId="urn:microsoft.com/office/officeart/2018/2/layout/IconVerticalSolidList"/>
    <dgm:cxn modelId="{785C6369-E764-475A-BE12-1974E669DF69}" srcId="{334F04D7-589A-4394-904A-BB4AC73668CD}" destId="{053B6C0F-B941-477C-9612-483E0CD05CFC}" srcOrd="1" destOrd="0" parTransId="{14D79D60-5DD7-4EDA-A460-C56028F50A52}" sibTransId="{BB64EE10-A266-46D5-88A7-557C9740EFA3}"/>
    <dgm:cxn modelId="{0B716579-B3C8-4D38-836B-D6BD6B982093}" type="presOf" srcId="{DD85706C-06A6-4D34-9A19-9C5A7006F12D}" destId="{233930DC-EAA8-4ACF-8EF5-4C76034E7551}" srcOrd="0" destOrd="0" presId="urn:microsoft.com/office/officeart/2018/2/layout/IconVerticalSolidList"/>
    <dgm:cxn modelId="{CBDC4A93-D39C-4D46-A38A-F2CF3B009EC7}" srcId="{334F04D7-589A-4394-904A-BB4AC73668CD}" destId="{DD85706C-06A6-4D34-9A19-9C5A7006F12D}" srcOrd="3" destOrd="0" parTransId="{E56ECDDE-0C12-4A20-8836-E4EA685A21A9}" sibTransId="{DA63CDA1-A9CC-4288-831D-8904D5F2587E}"/>
    <dgm:cxn modelId="{4C66F7C2-0171-41B1-8BE3-C3B4129A9927}" type="presOf" srcId="{50EA0A39-1D22-410B-9AB2-AD954EB9285D}" destId="{DF73262F-B025-4F7E-98CC-E58B989D3B4D}" srcOrd="0" destOrd="0" presId="urn:microsoft.com/office/officeart/2018/2/layout/IconVerticalSolidList"/>
    <dgm:cxn modelId="{7D412BCF-D81E-4530-B00E-4E80375B258C}" srcId="{334F04D7-589A-4394-904A-BB4AC73668CD}" destId="{803E1A20-C949-4A05-A7FD-8180677D9009}" srcOrd="0" destOrd="0" parTransId="{95581BA9-C143-46FF-883B-D3AD8C5F0BE8}" sibTransId="{A9188B97-36FF-4B9E-BC78-EC9359563013}"/>
    <dgm:cxn modelId="{55FAEBD8-C9B9-47EE-803B-0E4DC80D2843}" type="presOf" srcId="{053B6C0F-B941-477C-9612-483E0CD05CFC}" destId="{246C19A1-52E7-4246-9791-09690F85C7F7}" srcOrd="0" destOrd="0" presId="urn:microsoft.com/office/officeart/2018/2/layout/IconVerticalSolidList"/>
    <dgm:cxn modelId="{86C402FD-DE1E-49BB-AD4F-2AFE4CA1D487}" srcId="{334F04D7-589A-4394-904A-BB4AC73668CD}" destId="{50EA0A39-1D22-410B-9AB2-AD954EB9285D}" srcOrd="4" destOrd="0" parTransId="{6962CE76-3EA4-404F-A1B6-7FA099461433}" sibTransId="{85D79A4C-61D9-464A-909F-F9FFED071AD0}"/>
    <dgm:cxn modelId="{576023E0-6574-476A-B56D-9771F1BDF9B3}" type="presParOf" srcId="{5A71C399-74E9-4826-BDC1-497FB463F2CD}" destId="{55DD0D85-1E74-43BB-B339-6BD8C414E6B0}" srcOrd="0" destOrd="0" presId="urn:microsoft.com/office/officeart/2018/2/layout/IconVerticalSolidList"/>
    <dgm:cxn modelId="{53517B91-7E9F-40F9-AC8C-07CE60B6DA4F}" type="presParOf" srcId="{55DD0D85-1E74-43BB-B339-6BD8C414E6B0}" destId="{2ABFAF79-D481-492A-9633-81AA99180FED}" srcOrd="0" destOrd="0" presId="urn:microsoft.com/office/officeart/2018/2/layout/IconVerticalSolidList"/>
    <dgm:cxn modelId="{71378B05-D77E-484E-820A-D90DFB84D4EF}" type="presParOf" srcId="{55DD0D85-1E74-43BB-B339-6BD8C414E6B0}" destId="{5469E482-3A69-4991-B45D-E932FF5F0CBE}" srcOrd="1" destOrd="0" presId="urn:microsoft.com/office/officeart/2018/2/layout/IconVerticalSolidList"/>
    <dgm:cxn modelId="{A493296E-0AF1-4E4C-8249-3F3F0907BBC4}" type="presParOf" srcId="{55DD0D85-1E74-43BB-B339-6BD8C414E6B0}" destId="{87C50C86-B038-473B-B372-178A8677826F}" srcOrd="2" destOrd="0" presId="urn:microsoft.com/office/officeart/2018/2/layout/IconVerticalSolidList"/>
    <dgm:cxn modelId="{28F03067-E2A6-4E0A-A0A0-0F9013050C71}" type="presParOf" srcId="{55DD0D85-1E74-43BB-B339-6BD8C414E6B0}" destId="{51DFAEF3-AB8F-4B05-A29E-318A85E7AAA2}" srcOrd="3" destOrd="0" presId="urn:microsoft.com/office/officeart/2018/2/layout/IconVerticalSolidList"/>
    <dgm:cxn modelId="{5A91CF1B-FFBB-4AEC-AA87-83D3B15688BD}" type="presParOf" srcId="{5A71C399-74E9-4826-BDC1-497FB463F2CD}" destId="{4942F7EB-4C05-4B3F-BE44-8E53C0BA7A4B}" srcOrd="1" destOrd="0" presId="urn:microsoft.com/office/officeart/2018/2/layout/IconVerticalSolidList"/>
    <dgm:cxn modelId="{DCEDDB3D-4A16-489B-94A0-7DD3C6639A96}" type="presParOf" srcId="{5A71C399-74E9-4826-BDC1-497FB463F2CD}" destId="{06C21F42-F828-4C82-BED5-98B2599A13B8}" srcOrd="2" destOrd="0" presId="urn:microsoft.com/office/officeart/2018/2/layout/IconVerticalSolidList"/>
    <dgm:cxn modelId="{5A552791-C023-4E19-9FDD-E099A3FB9025}" type="presParOf" srcId="{06C21F42-F828-4C82-BED5-98B2599A13B8}" destId="{6D5733E1-16BB-4C08-BA14-D23787586509}" srcOrd="0" destOrd="0" presId="urn:microsoft.com/office/officeart/2018/2/layout/IconVerticalSolidList"/>
    <dgm:cxn modelId="{0974E3A4-5908-4648-910F-F941163AFE82}" type="presParOf" srcId="{06C21F42-F828-4C82-BED5-98B2599A13B8}" destId="{6F1C02CF-ECF1-4270-AAD8-6D0CE39C2306}" srcOrd="1" destOrd="0" presId="urn:microsoft.com/office/officeart/2018/2/layout/IconVerticalSolidList"/>
    <dgm:cxn modelId="{CD5140B3-08F4-48C3-A2A3-FEF5E9FF48F2}" type="presParOf" srcId="{06C21F42-F828-4C82-BED5-98B2599A13B8}" destId="{89A6E47F-9FA4-4853-BB28-63C8CA4125DD}" srcOrd="2" destOrd="0" presId="urn:microsoft.com/office/officeart/2018/2/layout/IconVerticalSolidList"/>
    <dgm:cxn modelId="{F20768DB-D46D-4DF2-A760-A0B9D5EBB06C}" type="presParOf" srcId="{06C21F42-F828-4C82-BED5-98B2599A13B8}" destId="{246C19A1-52E7-4246-9791-09690F85C7F7}" srcOrd="3" destOrd="0" presId="urn:microsoft.com/office/officeart/2018/2/layout/IconVerticalSolidList"/>
    <dgm:cxn modelId="{11304D22-D0D1-4A09-854F-50B44EE24CDC}" type="presParOf" srcId="{5A71C399-74E9-4826-BDC1-497FB463F2CD}" destId="{2C66D420-D253-46F6-9E96-F2616C9459DA}" srcOrd="3" destOrd="0" presId="urn:microsoft.com/office/officeart/2018/2/layout/IconVerticalSolidList"/>
    <dgm:cxn modelId="{78226735-EF91-4ADE-8E77-395579F6CB7C}" type="presParOf" srcId="{5A71C399-74E9-4826-BDC1-497FB463F2CD}" destId="{9A24B732-9AFF-403E-BACF-207DE004C3E6}" srcOrd="4" destOrd="0" presId="urn:microsoft.com/office/officeart/2018/2/layout/IconVerticalSolidList"/>
    <dgm:cxn modelId="{4D539467-B739-435C-AFAF-2863A02B8995}" type="presParOf" srcId="{9A24B732-9AFF-403E-BACF-207DE004C3E6}" destId="{60A36196-A921-412A-95F4-965DBCD792F9}" srcOrd="0" destOrd="0" presId="urn:microsoft.com/office/officeart/2018/2/layout/IconVerticalSolidList"/>
    <dgm:cxn modelId="{8675F433-391F-486E-9336-BC53D4EB275A}" type="presParOf" srcId="{9A24B732-9AFF-403E-BACF-207DE004C3E6}" destId="{A63507D8-EF1A-4D04-BBE9-3EA836E1A965}" srcOrd="1" destOrd="0" presId="urn:microsoft.com/office/officeart/2018/2/layout/IconVerticalSolidList"/>
    <dgm:cxn modelId="{C84D2C49-0C39-4BC9-9871-EA2458493214}" type="presParOf" srcId="{9A24B732-9AFF-403E-BACF-207DE004C3E6}" destId="{67BBB9E5-ACF6-46E0-824F-880ABC284CD9}" srcOrd="2" destOrd="0" presId="urn:microsoft.com/office/officeart/2018/2/layout/IconVerticalSolidList"/>
    <dgm:cxn modelId="{FDA575B3-255E-4050-8A86-AC525E9D9F24}" type="presParOf" srcId="{9A24B732-9AFF-403E-BACF-207DE004C3E6}" destId="{108ADAF1-95F8-4590-B591-5B8D7F214AF7}" srcOrd="3" destOrd="0" presId="urn:microsoft.com/office/officeart/2018/2/layout/IconVerticalSolidList"/>
    <dgm:cxn modelId="{05833FDC-4D8B-4EC4-8DBF-5A7E9D1597FF}" type="presParOf" srcId="{5A71C399-74E9-4826-BDC1-497FB463F2CD}" destId="{71B51FED-B228-4392-BB35-332E5EE1C449}" srcOrd="5" destOrd="0" presId="urn:microsoft.com/office/officeart/2018/2/layout/IconVerticalSolidList"/>
    <dgm:cxn modelId="{57E6ABC3-17C7-43A1-98E7-818D4A0320ED}" type="presParOf" srcId="{5A71C399-74E9-4826-BDC1-497FB463F2CD}" destId="{B2DAFF18-523B-4E35-85D3-741B56E1A680}" srcOrd="6" destOrd="0" presId="urn:microsoft.com/office/officeart/2018/2/layout/IconVerticalSolidList"/>
    <dgm:cxn modelId="{93962D28-2D14-4747-A116-6495DA7B721C}" type="presParOf" srcId="{B2DAFF18-523B-4E35-85D3-741B56E1A680}" destId="{B1004FFA-267C-40BB-B466-C6B0C1E17AE2}" srcOrd="0" destOrd="0" presId="urn:microsoft.com/office/officeart/2018/2/layout/IconVerticalSolidList"/>
    <dgm:cxn modelId="{D9FAAD69-8BED-4F2F-82BC-106CA859E4DC}" type="presParOf" srcId="{B2DAFF18-523B-4E35-85D3-741B56E1A680}" destId="{ED990BFE-7D49-477B-BFA5-153CCBEE3B74}" srcOrd="1" destOrd="0" presId="urn:microsoft.com/office/officeart/2018/2/layout/IconVerticalSolidList"/>
    <dgm:cxn modelId="{9E5B47A9-9186-4245-BB7F-4A134E52A76B}" type="presParOf" srcId="{B2DAFF18-523B-4E35-85D3-741B56E1A680}" destId="{0578444D-3732-4D40-AEB5-00692ED7EE0A}" srcOrd="2" destOrd="0" presId="urn:microsoft.com/office/officeart/2018/2/layout/IconVerticalSolidList"/>
    <dgm:cxn modelId="{B0F70FEF-DB3D-484B-8F45-1DB51E8CC473}" type="presParOf" srcId="{B2DAFF18-523B-4E35-85D3-741B56E1A680}" destId="{233930DC-EAA8-4ACF-8EF5-4C76034E7551}" srcOrd="3" destOrd="0" presId="urn:microsoft.com/office/officeart/2018/2/layout/IconVerticalSolidList"/>
    <dgm:cxn modelId="{81EDF5DB-9AA7-42DE-A21B-227599DF0705}" type="presParOf" srcId="{5A71C399-74E9-4826-BDC1-497FB463F2CD}" destId="{BA856C9B-9354-416A-B01F-0A64E5999F3B}" srcOrd="7" destOrd="0" presId="urn:microsoft.com/office/officeart/2018/2/layout/IconVerticalSolidList"/>
    <dgm:cxn modelId="{C08C8BD0-72E6-4839-A04E-321E6715DE1C}" type="presParOf" srcId="{5A71C399-74E9-4826-BDC1-497FB463F2CD}" destId="{8CF4A557-7169-481F-AA97-96FB626DFA33}" srcOrd="8" destOrd="0" presId="urn:microsoft.com/office/officeart/2018/2/layout/IconVerticalSolidList"/>
    <dgm:cxn modelId="{AB0E714C-9E42-4E41-A7EC-35FD48CA8E6E}" type="presParOf" srcId="{8CF4A557-7169-481F-AA97-96FB626DFA33}" destId="{9C344310-80B9-42D2-9DCB-518F6E8A42D1}" srcOrd="0" destOrd="0" presId="urn:microsoft.com/office/officeart/2018/2/layout/IconVerticalSolidList"/>
    <dgm:cxn modelId="{36F49D3F-EAAB-4C5F-963E-78710A625F23}" type="presParOf" srcId="{8CF4A557-7169-481F-AA97-96FB626DFA33}" destId="{A36DC6DD-89CF-41C3-8EC8-31D757E039F5}" srcOrd="1" destOrd="0" presId="urn:microsoft.com/office/officeart/2018/2/layout/IconVerticalSolidList"/>
    <dgm:cxn modelId="{362827B2-1D09-4ADD-8F5D-F4A4359A95C8}" type="presParOf" srcId="{8CF4A557-7169-481F-AA97-96FB626DFA33}" destId="{2FA08876-4520-420B-858C-810461489516}" srcOrd="2" destOrd="0" presId="urn:microsoft.com/office/officeart/2018/2/layout/IconVerticalSolidList"/>
    <dgm:cxn modelId="{38F6DD76-5947-4FAB-B6DF-3B49135CD125}" type="presParOf" srcId="{8CF4A557-7169-481F-AA97-96FB626DFA33}" destId="{DF73262F-B025-4F7E-98CC-E58B989D3B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951F34-2BFD-4530-822B-C97BDF95765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6B01B30C-9589-41F9-8F48-7FF004BFE61A}">
      <dgm:prSet/>
      <dgm:spPr/>
      <dgm:t>
        <a:bodyPr/>
        <a:lstStyle/>
        <a:p>
          <a:r>
            <a:rPr lang="en-GB" b="0" i="0" baseline="0" dirty="0"/>
            <a:t>Overall Docker provides </a:t>
          </a:r>
          <a:r>
            <a:rPr lang="en-US" b="0" i="0" baseline="0" dirty="0"/>
            <a:t>fast deployment, elasticity and good performance over VM  based EC platform. It makes Docker much attractive technology as compared to virtualization based EC technology.</a:t>
          </a:r>
          <a:endParaRPr lang="en-US" dirty="0"/>
        </a:p>
      </dgm:t>
    </dgm:pt>
    <dgm:pt modelId="{C1C001AA-52E1-46BB-A876-8F2CF038EE4E}" type="parTrans" cxnId="{DC9E55C6-C872-4C5F-8979-6403C6C62223}">
      <dgm:prSet/>
      <dgm:spPr/>
      <dgm:t>
        <a:bodyPr/>
        <a:lstStyle/>
        <a:p>
          <a:endParaRPr lang="en-US"/>
        </a:p>
      </dgm:t>
    </dgm:pt>
    <dgm:pt modelId="{5EECD5E7-8883-48A3-B8E4-0EE7C98D01FC}" type="sibTrans" cxnId="{DC9E55C6-C872-4C5F-8979-6403C6C62223}">
      <dgm:prSet/>
      <dgm:spPr/>
      <dgm:t>
        <a:bodyPr/>
        <a:lstStyle/>
        <a:p>
          <a:endParaRPr lang="en-US"/>
        </a:p>
      </dgm:t>
    </dgm:pt>
    <dgm:pt modelId="{1E34FEED-FAB6-486D-81D1-66591BA49625}">
      <dgm:prSet/>
      <dgm:spPr/>
      <dgm:t>
        <a:bodyPr/>
        <a:lstStyle/>
        <a:p>
          <a:endParaRPr lang="en-US" dirty="0"/>
        </a:p>
      </dgm:t>
    </dgm:pt>
    <dgm:pt modelId="{369DC0EA-A90B-4E28-B7E1-FB1917ED267B}" type="parTrans" cxnId="{E857EB02-77EA-4394-9CE6-225E490E3416}">
      <dgm:prSet/>
      <dgm:spPr/>
      <dgm:t>
        <a:bodyPr/>
        <a:lstStyle/>
        <a:p>
          <a:endParaRPr lang="en-US"/>
        </a:p>
      </dgm:t>
    </dgm:pt>
    <dgm:pt modelId="{09FDC5CE-2AD4-41F9-99B6-F7A3373A5383}" type="sibTrans" cxnId="{E857EB02-77EA-4394-9CE6-225E490E3416}">
      <dgm:prSet/>
      <dgm:spPr/>
      <dgm:t>
        <a:bodyPr/>
        <a:lstStyle/>
        <a:p>
          <a:endParaRPr lang="en-US"/>
        </a:p>
      </dgm:t>
    </dgm:pt>
    <dgm:pt modelId="{F555F116-7700-4DD5-A599-AE5F12C79AD8}">
      <dgm:prSet/>
      <dgm:spPr/>
      <dgm:t>
        <a:bodyPr/>
        <a:lstStyle/>
        <a:p>
          <a:r>
            <a:rPr lang="en-US"/>
            <a:t>Security Enhancement enables businesses to reliably access and run applications without reliance on third parties, unforeseen disaster, or cyber crime</a:t>
          </a:r>
        </a:p>
      </dgm:t>
    </dgm:pt>
    <dgm:pt modelId="{20E4DB50-8F1F-4536-9AAB-AFEFE5F8C8C8}" type="parTrans" cxnId="{E48E7A32-92A5-4E15-8D78-61973AC09F0A}">
      <dgm:prSet/>
      <dgm:spPr/>
      <dgm:t>
        <a:bodyPr/>
        <a:lstStyle/>
        <a:p>
          <a:endParaRPr lang="en-US"/>
        </a:p>
      </dgm:t>
    </dgm:pt>
    <dgm:pt modelId="{CAA923BC-E33B-4CA4-A3E1-088C96433241}" type="sibTrans" cxnId="{E48E7A32-92A5-4E15-8D78-61973AC09F0A}">
      <dgm:prSet/>
      <dgm:spPr/>
      <dgm:t>
        <a:bodyPr/>
        <a:lstStyle/>
        <a:p>
          <a:endParaRPr lang="en-US"/>
        </a:p>
      </dgm:t>
    </dgm:pt>
    <dgm:pt modelId="{0F985287-D071-4E39-A3F0-68B2BE33E638}">
      <dgm:prSet/>
      <dgm:spPr/>
      <dgm:t>
        <a:bodyPr/>
        <a:lstStyle/>
        <a:p>
          <a:r>
            <a:rPr lang="en-US"/>
            <a:t>As larger and larger data sets are being absorbed, edge computing is a necessary intermediary distributed compute model that could accelerate the wider growth of an already flourishing artificial intelligence market.</a:t>
          </a:r>
        </a:p>
      </dgm:t>
    </dgm:pt>
    <dgm:pt modelId="{8A091925-3B18-4A4D-B749-CB8F172FEFEF}" type="parTrans" cxnId="{5F341D53-ECCD-4E1B-8302-AE9223D10384}">
      <dgm:prSet/>
      <dgm:spPr/>
      <dgm:t>
        <a:bodyPr/>
        <a:lstStyle/>
        <a:p>
          <a:endParaRPr lang="en-US"/>
        </a:p>
      </dgm:t>
    </dgm:pt>
    <dgm:pt modelId="{04107D3A-B19C-4668-B02D-DF1DF751BCF7}" type="sibTrans" cxnId="{5F341D53-ECCD-4E1B-8302-AE9223D10384}">
      <dgm:prSet/>
      <dgm:spPr/>
      <dgm:t>
        <a:bodyPr/>
        <a:lstStyle/>
        <a:p>
          <a:endParaRPr lang="en-US"/>
        </a:p>
      </dgm:t>
    </dgm:pt>
    <dgm:pt modelId="{A1EE41C1-274F-420C-AB34-F4CFD1649E18}" type="pres">
      <dgm:prSet presAssocID="{79951F34-2BFD-4530-822B-C97BDF95765E}" presName="root" presStyleCnt="0">
        <dgm:presLayoutVars>
          <dgm:dir/>
          <dgm:resizeHandles val="exact"/>
        </dgm:presLayoutVars>
      </dgm:prSet>
      <dgm:spPr/>
    </dgm:pt>
    <dgm:pt modelId="{1E474C10-CA7F-4D2E-BD57-580256DB8B1A}" type="pres">
      <dgm:prSet presAssocID="{79951F34-2BFD-4530-822B-C97BDF95765E}" presName="container" presStyleCnt="0">
        <dgm:presLayoutVars>
          <dgm:dir/>
          <dgm:resizeHandles val="exact"/>
        </dgm:presLayoutVars>
      </dgm:prSet>
      <dgm:spPr/>
    </dgm:pt>
    <dgm:pt modelId="{1BAEC034-098E-49AA-B7B5-38C2B499BE7D}" type="pres">
      <dgm:prSet presAssocID="{6B01B30C-9589-41F9-8F48-7FF004BFE61A}" presName="compNode" presStyleCnt="0"/>
      <dgm:spPr/>
    </dgm:pt>
    <dgm:pt modelId="{EBCF03C8-6731-48ED-89CF-FA027F02E19C}" type="pres">
      <dgm:prSet presAssocID="{6B01B30C-9589-41F9-8F48-7FF004BFE61A}" presName="iconBgRect" presStyleLbl="bgShp" presStyleIdx="0" presStyleCnt="4"/>
      <dgm:spPr/>
    </dgm:pt>
    <dgm:pt modelId="{0F4D1F05-89D2-4107-AD6D-AC8688C4B513}" type="pres">
      <dgm:prSet presAssocID="{6B01B30C-9589-41F9-8F48-7FF004BFE61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77D5391-5996-4106-8DA2-C36152FE09A7}" type="pres">
      <dgm:prSet presAssocID="{6B01B30C-9589-41F9-8F48-7FF004BFE61A}" presName="spaceRect" presStyleCnt="0"/>
      <dgm:spPr/>
    </dgm:pt>
    <dgm:pt modelId="{80815A9B-B18F-4F58-985D-DD05AE8CB83B}" type="pres">
      <dgm:prSet presAssocID="{6B01B30C-9589-41F9-8F48-7FF004BFE61A}" presName="textRect" presStyleLbl="revTx" presStyleIdx="0" presStyleCnt="4">
        <dgm:presLayoutVars>
          <dgm:chMax val="1"/>
          <dgm:chPref val="1"/>
        </dgm:presLayoutVars>
      </dgm:prSet>
      <dgm:spPr/>
    </dgm:pt>
    <dgm:pt modelId="{AEA8A69F-AEC0-4DBA-81F5-38402EB5BC0C}" type="pres">
      <dgm:prSet presAssocID="{5EECD5E7-8883-48A3-B8E4-0EE7C98D01FC}" presName="sibTrans" presStyleLbl="sibTrans2D1" presStyleIdx="0" presStyleCnt="0"/>
      <dgm:spPr/>
    </dgm:pt>
    <dgm:pt modelId="{12FE2900-BE13-4F57-AFDB-49222BB62D84}" type="pres">
      <dgm:prSet presAssocID="{1E34FEED-FAB6-486D-81D1-66591BA49625}" presName="compNode" presStyleCnt="0"/>
      <dgm:spPr/>
    </dgm:pt>
    <dgm:pt modelId="{C70A89C6-ED49-4AD5-9DF2-CCD6862642BD}" type="pres">
      <dgm:prSet presAssocID="{1E34FEED-FAB6-486D-81D1-66591BA49625}" presName="iconBgRect" presStyleLbl="bgShp" presStyleIdx="1" presStyleCnt="4"/>
      <dgm:spPr/>
    </dgm:pt>
    <dgm:pt modelId="{45AC9CFB-4D97-416B-8455-ABA3016A8B84}" type="pres">
      <dgm:prSet presAssocID="{1E34FEED-FAB6-486D-81D1-66591BA4962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7C6E4B6-75D8-42A9-A322-376D08C12EAE}" type="pres">
      <dgm:prSet presAssocID="{1E34FEED-FAB6-486D-81D1-66591BA49625}" presName="spaceRect" presStyleCnt="0"/>
      <dgm:spPr/>
    </dgm:pt>
    <dgm:pt modelId="{DC74AF91-7608-46C3-ADA9-9F37111CFDFA}" type="pres">
      <dgm:prSet presAssocID="{1E34FEED-FAB6-486D-81D1-66591BA49625}" presName="textRect" presStyleLbl="revTx" presStyleIdx="1" presStyleCnt="4">
        <dgm:presLayoutVars>
          <dgm:chMax val="1"/>
          <dgm:chPref val="1"/>
        </dgm:presLayoutVars>
      </dgm:prSet>
      <dgm:spPr/>
    </dgm:pt>
    <dgm:pt modelId="{F37EB4C1-E365-4068-9480-A718B4E91AFC}" type="pres">
      <dgm:prSet presAssocID="{09FDC5CE-2AD4-41F9-99B6-F7A3373A5383}" presName="sibTrans" presStyleLbl="sibTrans2D1" presStyleIdx="0" presStyleCnt="0"/>
      <dgm:spPr/>
    </dgm:pt>
    <dgm:pt modelId="{84A3DAC5-6290-4892-8052-81AA345E51B8}" type="pres">
      <dgm:prSet presAssocID="{F555F116-7700-4DD5-A599-AE5F12C79AD8}" presName="compNode" presStyleCnt="0"/>
      <dgm:spPr/>
    </dgm:pt>
    <dgm:pt modelId="{DEBAD42B-A4BD-4E59-925A-17D34CE61A53}" type="pres">
      <dgm:prSet presAssocID="{F555F116-7700-4DD5-A599-AE5F12C79AD8}" presName="iconBgRect" presStyleLbl="bgShp" presStyleIdx="2" presStyleCnt="4"/>
      <dgm:spPr/>
    </dgm:pt>
    <dgm:pt modelId="{41613EB3-DA0A-47E6-A35B-214EFD4B9BBF}" type="pres">
      <dgm:prSet presAssocID="{F555F116-7700-4DD5-A599-AE5F12C79AD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555066F-9E98-47B8-8B89-E33868EA4BF8}" type="pres">
      <dgm:prSet presAssocID="{F555F116-7700-4DD5-A599-AE5F12C79AD8}" presName="spaceRect" presStyleCnt="0"/>
      <dgm:spPr/>
    </dgm:pt>
    <dgm:pt modelId="{29BA270D-39A8-4F10-9E3B-63EC85D5F630}" type="pres">
      <dgm:prSet presAssocID="{F555F116-7700-4DD5-A599-AE5F12C79AD8}" presName="textRect" presStyleLbl="revTx" presStyleIdx="2" presStyleCnt="4">
        <dgm:presLayoutVars>
          <dgm:chMax val="1"/>
          <dgm:chPref val="1"/>
        </dgm:presLayoutVars>
      </dgm:prSet>
      <dgm:spPr/>
    </dgm:pt>
    <dgm:pt modelId="{EEB6A6AF-958C-48A1-A09D-2A6CF79CE428}" type="pres">
      <dgm:prSet presAssocID="{CAA923BC-E33B-4CA4-A3E1-088C96433241}" presName="sibTrans" presStyleLbl="sibTrans2D1" presStyleIdx="0" presStyleCnt="0"/>
      <dgm:spPr/>
    </dgm:pt>
    <dgm:pt modelId="{41431839-6109-4F2D-94E7-CDE9D458D3F1}" type="pres">
      <dgm:prSet presAssocID="{0F985287-D071-4E39-A3F0-68B2BE33E638}" presName="compNode" presStyleCnt="0"/>
      <dgm:spPr/>
    </dgm:pt>
    <dgm:pt modelId="{51862E0C-5F98-4AFF-9782-AC59AEDC05F4}" type="pres">
      <dgm:prSet presAssocID="{0F985287-D071-4E39-A3F0-68B2BE33E638}" presName="iconBgRect" presStyleLbl="bgShp" presStyleIdx="3" presStyleCnt="4"/>
      <dgm:spPr/>
    </dgm:pt>
    <dgm:pt modelId="{7F143ECC-AB96-4A11-9A39-24B52AF5E93D}" type="pres">
      <dgm:prSet presAssocID="{0F985287-D071-4E39-A3F0-68B2BE33E63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54BEB16-24B5-4560-80B5-5C763C663ABC}" type="pres">
      <dgm:prSet presAssocID="{0F985287-D071-4E39-A3F0-68B2BE33E638}" presName="spaceRect" presStyleCnt="0"/>
      <dgm:spPr/>
    </dgm:pt>
    <dgm:pt modelId="{B8A42BA1-F7B6-4DED-B3EF-8597CD95BB03}" type="pres">
      <dgm:prSet presAssocID="{0F985287-D071-4E39-A3F0-68B2BE33E63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857EB02-77EA-4394-9CE6-225E490E3416}" srcId="{79951F34-2BFD-4530-822B-C97BDF95765E}" destId="{1E34FEED-FAB6-486D-81D1-66591BA49625}" srcOrd="1" destOrd="0" parTransId="{369DC0EA-A90B-4E28-B7E1-FB1917ED267B}" sibTransId="{09FDC5CE-2AD4-41F9-99B6-F7A3373A5383}"/>
    <dgm:cxn modelId="{5E2B6D16-3BF8-431E-A759-7FC22B2A65A4}" type="presOf" srcId="{6B01B30C-9589-41F9-8F48-7FF004BFE61A}" destId="{80815A9B-B18F-4F58-985D-DD05AE8CB83B}" srcOrd="0" destOrd="0" presId="urn:microsoft.com/office/officeart/2018/2/layout/IconCircleList"/>
    <dgm:cxn modelId="{E48E7A32-92A5-4E15-8D78-61973AC09F0A}" srcId="{79951F34-2BFD-4530-822B-C97BDF95765E}" destId="{F555F116-7700-4DD5-A599-AE5F12C79AD8}" srcOrd="2" destOrd="0" parTransId="{20E4DB50-8F1F-4536-9AAB-AFEFE5F8C8C8}" sibTransId="{CAA923BC-E33B-4CA4-A3E1-088C96433241}"/>
    <dgm:cxn modelId="{8BA74636-941E-46AC-A740-5A24DEA7A6B3}" type="presOf" srcId="{09FDC5CE-2AD4-41F9-99B6-F7A3373A5383}" destId="{F37EB4C1-E365-4068-9480-A718B4E91AFC}" srcOrd="0" destOrd="0" presId="urn:microsoft.com/office/officeart/2018/2/layout/IconCircleList"/>
    <dgm:cxn modelId="{F4A0FA6A-E7AC-400B-B13D-DE93165E898D}" type="presOf" srcId="{F555F116-7700-4DD5-A599-AE5F12C79AD8}" destId="{29BA270D-39A8-4F10-9E3B-63EC85D5F630}" srcOrd="0" destOrd="0" presId="urn:microsoft.com/office/officeart/2018/2/layout/IconCircleList"/>
    <dgm:cxn modelId="{5F341D53-ECCD-4E1B-8302-AE9223D10384}" srcId="{79951F34-2BFD-4530-822B-C97BDF95765E}" destId="{0F985287-D071-4E39-A3F0-68B2BE33E638}" srcOrd="3" destOrd="0" parTransId="{8A091925-3B18-4A4D-B749-CB8F172FEFEF}" sibTransId="{04107D3A-B19C-4668-B02D-DF1DF751BCF7}"/>
    <dgm:cxn modelId="{AEC31B56-2281-420E-A24C-73A365FEEAAE}" type="presOf" srcId="{0F985287-D071-4E39-A3F0-68B2BE33E638}" destId="{B8A42BA1-F7B6-4DED-B3EF-8597CD95BB03}" srcOrd="0" destOrd="0" presId="urn:microsoft.com/office/officeart/2018/2/layout/IconCircleList"/>
    <dgm:cxn modelId="{E2CB7079-3D81-4D0B-9456-928CB0AE5DD6}" type="presOf" srcId="{5EECD5E7-8883-48A3-B8E4-0EE7C98D01FC}" destId="{AEA8A69F-AEC0-4DBA-81F5-38402EB5BC0C}" srcOrd="0" destOrd="0" presId="urn:microsoft.com/office/officeart/2018/2/layout/IconCircleList"/>
    <dgm:cxn modelId="{D9399DBC-3862-4317-B17D-B66CE7DE67B0}" type="presOf" srcId="{1E34FEED-FAB6-486D-81D1-66591BA49625}" destId="{DC74AF91-7608-46C3-ADA9-9F37111CFDFA}" srcOrd="0" destOrd="0" presId="urn:microsoft.com/office/officeart/2018/2/layout/IconCircleList"/>
    <dgm:cxn modelId="{E28C61C1-78F3-4CAF-808A-76221DE77E0E}" type="presOf" srcId="{79951F34-2BFD-4530-822B-C97BDF95765E}" destId="{A1EE41C1-274F-420C-AB34-F4CFD1649E18}" srcOrd="0" destOrd="0" presId="urn:microsoft.com/office/officeart/2018/2/layout/IconCircleList"/>
    <dgm:cxn modelId="{DC9E55C6-C872-4C5F-8979-6403C6C62223}" srcId="{79951F34-2BFD-4530-822B-C97BDF95765E}" destId="{6B01B30C-9589-41F9-8F48-7FF004BFE61A}" srcOrd="0" destOrd="0" parTransId="{C1C001AA-52E1-46BB-A876-8F2CF038EE4E}" sibTransId="{5EECD5E7-8883-48A3-B8E4-0EE7C98D01FC}"/>
    <dgm:cxn modelId="{C18A1AE9-B676-4B16-92B1-0FE00A6DFF89}" type="presOf" srcId="{CAA923BC-E33B-4CA4-A3E1-088C96433241}" destId="{EEB6A6AF-958C-48A1-A09D-2A6CF79CE428}" srcOrd="0" destOrd="0" presId="urn:microsoft.com/office/officeart/2018/2/layout/IconCircleList"/>
    <dgm:cxn modelId="{0A78302F-53B7-444D-A85A-6E27F2DEA3D3}" type="presParOf" srcId="{A1EE41C1-274F-420C-AB34-F4CFD1649E18}" destId="{1E474C10-CA7F-4D2E-BD57-580256DB8B1A}" srcOrd="0" destOrd="0" presId="urn:microsoft.com/office/officeart/2018/2/layout/IconCircleList"/>
    <dgm:cxn modelId="{C30E2C17-08DF-41D3-B01C-ECE16CE37412}" type="presParOf" srcId="{1E474C10-CA7F-4D2E-BD57-580256DB8B1A}" destId="{1BAEC034-098E-49AA-B7B5-38C2B499BE7D}" srcOrd="0" destOrd="0" presId="urn:microsoft.com/office/officeart/2018/2/layout/IconCircleList"/>
    <dgm:cxn modelId="{126057D5-EADE-4891-A745-4C82097D98BA}" type="presParOf" srcId="{1BAEC034-098E-49AA-B7B5-38C2B499BE7D}" destId="{EBCF03C8-6731-48ED-89CF-FA027F02E19C}" srcOrd="0" destOrd="0" presId="urn:microsoft.com/office/officeart/2018/2/layout/IconCircleList"/>
    <dgm:cxn modelId="{3873BFA2-43B8-43F1-8BF7-FC467F5A1411}" type="presParOf" srcId="{1BAEC034-098E-49AA-B7B5-38C2B499BE7D}" destId="{0F4D1F05-89D2-4107-AD6D-AC8688C4B513}" srcOrd="1" destOrd="0" presId="urn:microsoft.com/office/officeart/2018/2/layout/IconCircleList"/>
    <dgm:cxn modelId="{780D1482-4B33-45EC-AB87-F15DC75BC81E}" type="presParOf" srcId="{1BAEC034-098E-49AA-B7B5-38C2B499BE7D}" destId="{A77D5391-5996-4106-8DA2-C36152FE09A7}" srcOrd="2" destOrd="0" presId="urn:microsoft.com/office/officeart/2018/2/layout/IconCircleList"/>
    <dgm:cxn modelId="{F8B8BB42-2098-456B-9B42-072F6A2AAF74}" type="presParOf" srcId="{1BAEC034-098E-49AA-B7B5-38C2B499BE7D}" destId="{80815A9B-B18F-4F58-985D-DD05AE8CB83B}" srcOrd="3" destOrd="0" presId="urn:microsoft.com/office/officeart/2018/2/layout/IconCircleList"/>
    <dgm:cxn modelId="{7EB4842F-577F-4B7C-9776-DAD85728B809}" type="presParOf" srcId="{1E474C10-CA7F-4D2E-BD57-580256DB8B1A}" destId="{AEA8A69F-AEC0-4DBA-81F5-38402EB5BC0C}" srcOrd="1" destOrd="0" presId="urn:microsoft.com/office/officeart/2018/2/layout/IconCircleList"/>
    <dgm:cxn modelId="{45248F0C-5634-47E1-BF07-EC321A52530E}" type="presParOf" srcId="{1E474C10-CA7F-4D2E-BD57-580256DB8B1A}" destId="{12FE2900-BE13-4F57-AFDB-49222BB62D84}" srcOrd="2" destOrd="0" presId="urn:microsoft.com/office/officeart/2018/2/layout/IconCircleList"/>
    <dgm:cxn modelId="{507F563B-95A4-4ABF-B4A9-F2A42B69AE71}" type="presParOf" srcId="{12FE2900-BE13-4F57-AFDB-49222BB62D84}" destId="{C70A89C6-ED49-4AD5-9DF2-CCD6862642BD}" srcOrd="0" destOrd="0" presId="urn:microsoft.com/office/officeart/2018/2/layout/IconCircleList"/>
    <dgm:cxn modelId="{EF2D6A9A-0040-41E5-9FF1-14D2B0F5511C}" type="presParOf" srcId="{12FE2900-BE13-4F57-AFDB-49222BB62D84}" destId="{45AC9CFB-4D97-416B-8455-ABA3016A8B84}" srcOrd="1" destOrd="0" presId="urn:microsoft.com/office/officeart/2018/2/layout/IconCircleList"/>
    <dgm:cxn modelId="{0BD50E40-836B-480A-B421-B08F3D4964DE}" type="presParOf" srcId="{12FE2900-BE13-4F57-AFDB-49222BB62D84}" destId="{37C6E4B6-75D8-42A9-A322-376D08C12EAE}" srcOrd="2" destOrd="0" presId="urn:microsoft.com/office/officeart/2018/2/layout/IconCircleList"/>
    <dgm:cxn modelId="{8232E3C4-D267-4A34-9210-ED97F9623321}" type="presParOf" srcId="{12FE2900-BE13-4F57-AFDB-49222BB62D84}" destId="{DC74AF91-7608-46C3-ADA9-9F37111CFDFA}" srcOrd="3" destOrd="0" presId="urn:microsoft.com/office/officeart/2018/2/layout/IconCircleList"/>
    <dgm:cxn modelId="{961A6246-FD7D-46E2-8110-7D41E51E022C}" type="presParOf" srcId="{1E474C10-CA7F-4D2E-BD57-580256DB8B1A}" destId="{F37EB4C1-E365-4068-9480-A718B4E91AFC}" srcOrd="3" destOrd="0" presId="urn:microsoft.com/office/officeart/2018/2/layout/IconCircleList"/>
    <dgm:cxn modelId="{98BB37E7-2831-4A05-9935-D8CFCAAEEA13}" type="presParOf" srcId="{1E474C10-CA7F-4D2E-BD57-580256DB8B1A}" destId="{84A3DAC5-6290-4892-8052-81AA345E51B8}" srcOrd="4" destOrd="0" presId="urn:microsoft.com/office/officeart/2018/2/layout/IconCircleList"/>
    <dgm:cxn modelId="{EB4B2CB0-CF30-40A3-B279-7E2C9C6B6F8E}" type="presParOf" srcId="{84A3DAC5-6290-4892-8052-81AA345E51B8}" destId="{DEBAD42B-A4BD-4E59-925A-17D34CE61A53}" srcOrd="0" destOrd="0" presId="urn:microsoft.com/office/officeart/2018/2/layout/IconCircleList"/>
    <dgm:cxn modelId="{64F2255D-62B1-4991-AA34-1750F25E09DC}" type="presParOf" srcId="{84A3DAC5-6290-4892-8052-81AA345E51B8}" destId="{41613EB3-DA0A-47E6-A35B-214EFD4B9BBF}" srcOrd="1" destOrd="0" presId="urn:microsoft.com/office/officeart/2018/2/layout/IconCircleList"/>
    <dgm:cxn modelId="{A8EB21BA-9272-404D-9D96-DDCE6A788426}" type="presParOf" srcId="{84A3DAC5-6290-4892-8052-81AA345E51B8}" destId="{D555066F-9E98-47B8-8B89-E33868EA4BF8}" srcOrd="2" destOrd="0" presId="urn:microsoft.com/office/officeart/2018/2/layout/IconCircleList"/>
    <dgm:cxn modelId="{5B0AC27A-04C8-4C83-9FF5-461357B29575}" type="presParOf" srcId="{84A3DAC5-6290-4892-8052-81AA345E51B8}" destId="{29BA270D-39A8-4F10-9E3B-63EC85D5F630}" srcOrd="3" destOrd="0" presId="urn:microsoft.com/office/officeart/2018/2/layout/IconCircleList"/>
    <dgm:cxn modelId="{59133ADF-3D6F-4A56-ADA8-1B3A226F90B9}" type="presParOf" srcId="{1E474C10-CA7F-4D2E-BD57-580256DB8B1A}" destId="{EEB6A6AF-958C-48A1-A09D-2A6CF79CE428}" srcOrd="5" destOrd="0" presId="urn:microsoft.com/office/officeart/2018/2/layout/IconCircleList"/>
    <dgm:cxn modelId="{3806A335-E8B8-41CD-9B90-DC42DEB52B2D}" type="presParOf" srcId="{1E474C10-CA7F-4D2E-BD57-580256DB8B1A}" destId="{41431839-6109-4F2D-94E7-CDE9D458D3F1}" srcOrd="6" destOrd="0" presId="urn:microsoft.com/office/officeart/2018/2/layout/IconCircleList"/>
    <dgm:cxn modelId="{C832AEEE-94F8-4778-8555-82496FB5411B}" type="presParOf" srcId="{41431839-6109-4F2D-94E7-CDE9D458D3F1}" destId="{51862E0C-5F98-4AFF-9782-AC59AEDC05F4}" srcOrd="0" destOrd="0" presId="urn:microsoft.com/office/officeart/2018/2/layout/IconCircleList"/>
    <dgm:cxn modelId="{4DA6DA19-FBA5-43A9-8577-F4FA8EC9A20E}" type="presParOf" srcId="{41431839-6109-4F2D-94E7-CDE9D458D3F1}" destId="{7F143ECC-AB96-4A11-9A39-24B52AF5E93D}" srcOrd="1" destOrd="0" presId="urn:microsoft.com/office/officeart/2018/2/layout/IconCircleList"/>
    <dgm:cxn modelId="{D727C95F-A7DD-4655-9B4F-CFAF51C8ECFD}" type="presParOf" srcId="{41431839-6109-4F2D-94E7-CDE9D458D3F1}" destId="{B54BEB16-24B5-4560-80B5-5C763C663ABC}" srcOrd="2" destOrd="0" presId="urn:microsoft.com/office/officeart/2018/2/layout/IconCircleList"/>
    <dgm:cxn modelId="{B6B30B6C-A8DF-4534-B04D-5DDA03733749}" type="presParOf" srcId="{41431839-6109-4F2D-94E7-CDE9D458D3F1}" destId="{B8A42BA1-F7B6-4DED-B3EF-8597CD95BB0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BFAF79-D481-492A-9633-81AA99180FED}">
      <dsp:nvSpPr>
        <dsp:cNvPr id="0" name=""/>
        <dsp:cNvSpPr/>
      </dsp:nvSpPr>
      <dsp:spPr>
        <a:xfrm>
          <a:off x="0" y="430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69E482-3A69-4991-B45D-E932FF5F0CBE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FAEF3-AB8F-4B05-A29E-318A85E7AAA2}">
      <dsp:nvSpPr>
        <dsp:cNvPr id="0" name=""/>
        <dsp:cNvSpPr/>
      </dsp:nvSpPr>
      <dsp:spPr>
        <a:xfrm>
          <a:off x="1059754" y="430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Brief Overview of Edge Computing</a:t>
          </a:r>
        </a:p>
      </dsp:txBody>
      <dsp:txXfrm>
        <a:off x="1059754" y="4307"/>
        <a:ext cx="5304469" cy="917536"/>
      </dsp:txXfrm>
    </dsp:sp>
    <dsp:sp modelId="{6D5733E1-16BB-4C08-BA14-D23787586509}">
      <dsp:nvSpPr>
        <dsp:cNvPr id="0" name=""/>
        <dsp:cNvSpPr/>
      </dsp:nvSpPr>
      <dsp:spPr>
        <a:xfrm>
          <a:off x="0" y="115122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1C02CF-ECF1-4270-AAD8-6D0CE39C2306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C19A1-52E7-4246-9791-09690F85C7F7}">
      <dsp:nvSpPr>
        <dsp:cNvPr id="0" name=""/>
        <dsp:cNvSpPr/>
      </dsp:nvSpPr>
      <dsp:spPr>
        <a:xfrm>
          <a:off x="1059754" y="115122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and why docker has been used</a:t>
          </a:r>
        </a:p>
      </dsp:txBody>
      <dsp:txXfrm>
        <a:off x="1059754" y="1151227"/>
        <a:ext cx="5304469" cy="917536"/>
      </dsp:txXfrm>
    </dsp:sp>
    <dsp:sp modelId="{60A36196-A921-412A-95F4-965DBCD792F9}">
      <dsp:nvSpPr>
        <dsp:cNvPr id="0" name=""/>
        <dsp:cNvSpPr/>
      </dsp:nvSpPr>
      <dsp:spPr>
        <a:xfrm>
          <a:off x="0" y="229814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3507D8-EF1A-4D04-BBE9-3EA836E1A965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ADAF1-95F8-4590-B591-5B8D7F214AF7}">
      <dsp:nvSpPr>
        <dsp:cNvPr id="0" name=""/>
        <dsp:cNvSpPr/>
      </dsp:nvSpPr>
      <dsp:spPr>
        <a:xfrm>
          <a:off x="1059754" y="229814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Cover the methodology of the experiment and the overall paper</a:t>
          </a:r>
        </a:p>
      </dsp:txBody>
      <dsp:txXfrm>
        <a:off x="1059754" y="2298147"/>
        <a:ext cx="5304469" cy="917536"/>
      </dsp:txXfrm>
    </dsp:sp>
    <dsp:sp modelId="{B1004FFA-267C-40BB-B466-C6B0C1E17AE2}">
      <dsp:nvSpPr>
        <dsp:cNvPr id="0" name=""/>
        <dsp:cNvSpPr/>
      </dsp:nvSpPr>
      <dsp:spPr>
        <a:xfrm>
          <a:off x="0" y="344506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990BFE-7D49-477B-BFA5-153CCBEE3B74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3930DC-EAA8-4ACF-8EF5-4C76034E7551}">
      <dsp:nvSpPr>
        <dsp:cNvPr id="0" name=""/>
        <dsp:cNvSpPr/>
      </dsp:nvSpPr>
      <dsp:spPr>
        <a:xfrm>
          <a:off x="1059754" y="344506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Review some of the potential contributions of the paper</a:t>
          </a:r>
        </a:p>
      </dsp:txBody>
      <dsp:txXfrm>
        <a:off x="1059754" y="3445068"/>
        <a:ext cx="5304469" cy="917536"/>
      </dsp:txXfrm>
    </dsp:sp>
    <dsp:sp modelId="{9C344310-80B9-42D2-9DCB-518F6E8A42D1}">
      <dsp:nvSpPr>
        <dsp:cNvPr id="0" name=""/>
        <dsp:cNvSpPr/>
      </dsp:nvSpPr>
      <dsp:spPr>
        <a:xfrm>
          <a:off x="0" y="459198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6DC6DD-89CF-41C3-8EC8-31D757E039F5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3262F-B025-4F7E-98CC-E58B989D3B4D}">
      <dsp:nvSpPr>
        <dsp:cNvPr id="0" name=""/>
        <dsp:cNvSpPr/>
      </dsp:nvSpPr>
      <dsp:spPr>
        <a:xfrm>
          <a:off x="1059754" y="459198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Discuss the results and the wider implications of the research</a:t>
          </a:r>
        </a:p>
      </dsp:txBody>
      <dsp:txXfrm>
        <a:off x="1059754" y="4591988"/>
        <a:ext cx="5304469" cy="9175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F03C8-6731-48ED-89CF-FA027F02E19C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4D1F05-89D2-4107-AD6D-AC8688C4B513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815A9B-B18F-4F58-985D-DD05AE8CB83B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0" i="0" kern="1200" baseline="0" dirty="0"/>
            <a:t>Overall Docker provides </a:t>
          </a:r>
          <a:r>
            <a:rPr lang="en-US" sz="1500" b="0" i="0" kern="1200" baseline="0" dirty="0"/>
            <a:t>fast deployment, elasticity and good performance over VM  based EC platform. It makes Docker much attractive technology as compared to virtualization based EC technology.</a:t>
          </a:r>
          <a:endParaRPr lang="en-US" sz="1500" kern="1200" dirty="0"/>
        </a:p>
      </dsp:txBody>
      <dsp:txXfrm>
        <a:off x="1948202" y="368029"/>
        <a:ext cx="3233964" cy="1371985"/>
      </dsp:txXfrm>
    </dsp:sp>
    <dsp:sp modelId="{C70A89C6-ED49-4AD5-9DF2-CCD6862642BD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AC9CFB-4D97-416B-8455-ABA3016A8B84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74AF91-7608-46C3-ADA9-9F37111CFDFA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7411643" y="368029"/>
        <a:ext cx="3233964" cy="1371985"/>
      </dsp:txXfrm>
    </dsp:sp>
    <dsp:sp modelId="{DEBAD42B-A4BD-4E59-925A-17D34CE61A53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613EB3-DA0A-47E6-A35B-214EFD4B9BBF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BA270D-39A8-4F10-9E3B-63EC85D5F630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Security Enhancement enables businesses to reliably access and run applications without reliance on third parties, unforeseen disaster, or cyber crime</a:t>
          </a:r>
        </a:p>
      </dsp:txBody>
      <dsp:txXfrm>
        <a:off x="1948202" y="2452790"/>
        <a:ext cx="3233964" cy="1371985"/>
      </dsp:txXfrm>
    </dsp:sp>
    <dsp:sp modelId="{51862E0C-5F98-4AFF-9782-AC59AEDC05F4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143ECC-AB96-4A11-9A39-24B52AF5E93D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A42BA1-F7B6-4DED-B3EF-8597CD95BB03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As larger and larger data sets are being absorbed, edge computing is a necessary intermediary distributed compute model that could accelerate the wider growth of an already flourishing artificial intelligence market.</a:t>
          </a:r>
        </a:p>
      </dsp:txBody>
      <dsp:txXfrm>
        <a:off x="7411643" y="2452790"/>
        <a:ext cx="3233964" cy="137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79989-6E70-4476-858C-F75C1C5BC27D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22B43-6381-469C-ADA1-C5CCE3348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66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Runs on top of operating system so it does not require as much resource allocation to start and tear 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22B43-6381-469C-ADA1-C5CCE33486E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004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029A-D483-4958-9362-A0F18F3583A9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0067-FE44-402E-8676-58E40D93B8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56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029A-D483-4958-9362-A0F18F3583A9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0067-FE44-402E-8676-58E40D93B8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044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029A-D483-4958-9362-A0F18F3583A9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0067-FE44-402E-8676-58E40D93B8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98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029A-D483-4958-9362-A0F18F3583A9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0067-FE44-402E-8676-58E40D93B8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50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029A-D483-4958-9362-A0F18F3583A9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0067-FE44-402E-8676-58E40D93B8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99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029A-D483-4958-9362-A0F18F3583A9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0067-FE44-402E-8676-58E40D93B8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60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029A-D483-4958-9362-A0F18F3583A9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0067-FE44-402E-8676-58E40D93B8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57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029A-D483-4958-9362-A0F18F3583A9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0067-FE44-402E-8676-58E40D93B8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68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029A-D483-4958-9362-A0F18F3583A9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0067-FE44-402E-8676-58E40D93B8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29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029A-D483-4958-9362-A0F18F3583A9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0067-FE44-402E-8676-58E40D93B8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71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029A-D483-4958-9362-A0F18F3583A9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30067-FE44-402E-8676-58E40D93B8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566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7029A-D483-4958-9362-A0F18F3583A9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30067-FE44-402E-8676-58E40D93B8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05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6E252-B809-32F4-E73F-96245E6A38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Evaluating Docker as an edge computing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4E7B7-56C9-30AD-9339-45E80C0D04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Che Calder</a:t>
            </a:r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821AA902-C19B-A6D1-F144-E9779DF8A56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913589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250"/>
    </mc:Choice>
    <mc:Fallback>
      <p:transition spd="slow" advTm="212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42121-DE74-29F3-131E-175819F6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n-US" sz="3200" dirty="0"/>
              <a:t>Edge Cluster – docker swarm and docker clients</a:t>
            </a:r>
            <a:endParaRPr lang="en-GB" sz="3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8E380-8F6D-6529-3F1A-3BAFB9EF5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>
            <a:normAutofit fontScale="85000" lnSpcReduction="20000"/>
          </a:bodyPr>
          <a:lstStyle/>
          <a:p>
            <a:r>
              <a:rPr lang="en-US" sz="1900" dirty="0"/>
              <a:t>Receive container workloads from the Swarm Manager.</a:t>
            </a:r>
          </a:p>
          <a:p>
            <a:r>
              <a:rPr lang="en-US" sz="1900" dirty="0"/>
              <a:t>Can run containers locally or forward images to end-user devices.</a:t>
            </a:r>
          </a:p>
          <a:p>
            <a:r>
              <a:rPr lang="en-US" sz="1900" dirty="0"/>
              <a:t>May cache frequently used images to speed up deployments.</a:t>
            </a:r>
          </a:p>
          <a:p>
            <a:r>
              <a:rPr lang="en-US" sz="1900" dirty="0"/>
              <a:t>Typically run Docker Swarm Worker mode but could be standalone Docker Clients.</a:t>
            </a:r>
          </a:p>
          <a:p>
            <a:r>
              <a:rPr lang="en-US" sz="1900" dirty="0"/>
              <a:t>Central controller for managing the Docker Swarm cluster (other workers).</a:t>
            </a:r>
          </a:p>
          <a:p>
            <a:r>
              <a:rPr lang="en-US" sz="1900" dirty="0"/>
              <a:t>Assigns tasks (container deployments) to edge nodes.</a:t>
            </a:r>
          </a:p>
          <a:p>
            <a:r>
              <a:rPr lang="en-US" sz="1900" dirty="0"/>
              <a:t>Maintains a global view of cluster health.</a:t>
            </a:r>
          </a:p>
          <a:p>
            <a:r>
              <a:rPr lang="en-US" sz="1900" dirty="0"/>
              <a:t>Listens for container deployment requests from edge client devices.</a:t>
            </a:r>
            <a:endParaRPr lang="en-GB" sz="1900" dirty="0"/>
          </a:p>
          <a:p>
            <a:endParaRPr lang="en-GB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24024F-750C-DA83-AF17-375824898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840" y="2906776"/>
            <a:ext cx="5856320" cy="225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98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C9FF3-1191-DC15-FB47-EB694CDC9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n-GB" sz="3200"/>
              <a:t>Docker Shipyard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FE5C2-7267-2B0C-A5F7-CD02E88E0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>
            <a:normAutofit/>
          </a:bodyPr>
          <a:lstStyle/>
          <a:p>
            <a:r>
              <a:rPr lang="en-US" sz="2000"/>
              <a:t>Docker Shipyard provides an easy UI for monitoring and controlling Swarm.</a:t>
            </a:r>
          </a:p>
          <a:p>
            <a:r>
              <a:rPr lang="en-US" sz="2000"/>
              <a:t>Edge nodes (workers) register with Swarm, allowing centralized monitoring &amp; management.</a:t>
            </a:r>
          </a:p>
          <a:p>
            <a:r>
              <a:rPr lang="en-US" sz="2000"/>
              <a:t>The data center administrator controls the edge containers remotely via Shipyard’s UI.</a:t>
            </a:r>
          </a:p>
          <a:p>
            <a:r>
              <a:rPr lang="en-US" sz="2000"/>
              <a:t>Is a more user friendly alternative than accessing swarm operations via ssh or some kind of cli interface</a:t>
            </a:r>
            <a:endParaRPr lang="en-GB" sz="200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AB44E0B-639A-49EE-1BDC-515413BB8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748" y="2151312"/>
            <a:ext cx="5334160" cy="255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436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98F91-ADC0-E0EC-9409-9B703D59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n-GB" sz="3200"/>
              <a:t>Contribution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C6EBC-8BAD-A4FC-BB67-E17B569F4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>
            <a:normAutofit fontScale="92500"/>
          </a:bodyPr>
          <a:lstStyle/>
          <a:p>
            <a:pPr lvl="1"/>
            <a:r>
              <a:rPr lang="en-GB" sz="2800" dirty="0"/>
              <a:t>Faster and more efficient distributed computing model</a:t>
            </a:r>
          </a:p>
          <a:p>
            <a:pPr lvl="1"/>
            <a:r>
              <a:rPr lang="en-GB" sz="2800" dirty="0"/>
              <a:t>Created an alternative to virtual machine reliant Edge Computing Solutions</a:t>
            </a:r>
          </a:p>
          <a:p>
            <a:pPr lvl="1"/>
            <a:r>
              <a:rPr lang="en-GB" sz="2800" dirty="0"/>
              <a:t>More reliable business models without exposure</a:t>
            </a:r>
          </a:p>
          <a:p>
            <a:pPr lvl="1"/>
            <a:r>
              <a:rPr lang="en-GB" sz="2800" dirty="0"/>
              <a:t>Smart Cities – </a:t>
            </a:r>
            <a:r>
              <a:rPr lang="en-GB" sz="2800" dirty="0" err="1"/>
              <a:t>Shenzen</a:t>
            </a:r>
            <a:endParaRPr lang="en-GB" sz="2800" dirty="0"/>
          </a:p>
          <a:p>
            <a:pPr lvl="1"/>
            <a:endParaRPr lang="en-GB" sz="2000" dirty="0"/>
          </a:p>
        </p:txBody>
      </p:sp>
      <p:pic>
        <p:nvPicPr>
          <p:cNvPr id="7" name="Graphic 6" descr="Lightbulb">
            <a:extLst>
              <a:ext uri="{FF2B5EF4-FFF2-40B4-BE49-F238E27FC236}">
                <a16:creationId xmlns:a16="http://schemas.microsoft.com/office/drawing/2014/main" id="{2A7C402F-17A8-612A-4EA7-092058744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1780" y="771753"/>
            <a:ext cx="5316095" cy="53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14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E6912-F7D4-90BC-B964-2F0FE3BE3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Conclusions and discussion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B6D8880C-45F3-73D3-5BD1-A404EA627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8081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5BAE-F8EB-779F-3C22-8EC2BDACC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n-GB" sz="3200"/>
              <a:t>Evaluation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3A29A-4B1A-CFBA-45B8-A289009D9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/>
              <a:t>This paper measured performance against these 4 criteria:</a:t>
            </a:r>
          </a:p>
          <a:p>
            <a:r>
              <a:rPr lang="en-GB" sz="2000"/>
              <a:t>Deployment and termination</a:t>
            </a:r>
          </a:p>
          <a:p>
            <a:r>
              <a:rPr lang="en-GB" sz="2000"/>
              <a:t>Resource and Service Management</a:t>
            </a:r>
          </a:p>
          <a:p>
            <a:r>
              <a:rPr lang="en-GB" sz="2000"/>
              <a:t>Fault Tolerence</a:t>
            </a:r>
          </a:p>
          <a:p>
            <a:r>
              <a:rPr lang="en-GB" sz="2000"/>
              <a:t>Caching</a:t>
            </a:r>
          </a:p>
          <a:p>
            <a:pPr marL="0" indent="0">
              <a:buNone/>
            </a:pPr>
            <a:endParaRPr lang="en-GB" sz="2000"/>
          </a:p>
          <a:p>
            <a:pPr marL="0" indent="0">
              <a:buNone/>
            </a:pPr>
            <a:r>
              <a:rPr lang="en-GB" sz="2000"/>
              <a:t>I will now discuss its effectiveness in these areas and how these become applicable</a:t>
            </a:r>
          </a:p>
        </p:txBody>
      </p:sp>
      <p:pic>
        <p:nvPicPr>
          <p:cNvPr id="7" name="Graphic 6" descr="Presentation with Checklist">
            <a:extLst>
              <a:ext uri="{FF2B5EF4-FFF2-40B4-BE49-F238E27FC236}">
                <a16:creationId xmlns:a16="http://schemas.microsoft.com/office/drawing/2014/main" id="{04385891-5555-91E0-03AF-082B2517E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1780" y="771753"/>
            <a:ext cx="5316095" cy="53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63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78E77-8FEB-DBD7-1A85-9F01C073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n-GB" sz="3200"/>
              <a:t>Deployment and Termination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7F43D-679F-8937-6AC7-0B6784A14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>
            <a:normAutofit/>
          </a:bodyPr>
          <a:lstStyle/>
          <a:p>
            <a:r>
              <a:rPr lang="en-US" sz="2000" b="0" i="1" u="none" strike="noStrike" baseline="0" dirty="0">
                <a:latin typeface="Times-Italic"/>
              </a:rPr>
              <a:t>Docker Agility </a:t>
            </a:r>
            <a:r>
              <a:rPr lang="en-US" sz="2000" b="0" i="0" u="none" strike="noStrike" baseline="0" dirty="0">
                <a:latin typeface="Times-Roman"/>
              </a:rPr>
              <a:t>- Docker images are small and lightweight.</a:t>
            </a:r>
          </a:p>
          <a:p>
            <a:r>
              <a:rPr lang="en-US" sz="2000" b="0" i="0" u="none" strike="noStrike" baseline="0" dirty="0">
                <a:latin typeface="Times-Roman"/>
              </a:rPr>
              <a:t>It makes Docker agile, portable and easy to transport.</a:t>
            </a:r>
          </a:p>
          <a:p>
            <a:r>
              <a:rPr lang="en-US" sz="2000" b="0" i="0" u="none" strike="noStrike" baseline="0" dirty="0">
                <a:latin typeface="Times-Roman"/>
              </a:rPr>
              <a:t>Containerization enables fast </a:t>
            </a:r>
            <a:r>
              <a:rPr lang="en-US" sz="2000" dirty="0">
                <a:latin typeface="Times-Roman"/>
              </a:rPr>
              <a:t>deployment and termination</a:t>
            </a:r>
          </a:p>
          <a:p>
            <a:r>
              <a:rPr lang="en-US" sz="2000" dirty="0">
                <a:latin typeface="Times-Roman"/>
              </a:rPr>
              <a:t>Docker Shipyard - </a:t>
            </a:r>
            <a:r>
              <a:rPr lang="en-US" sz="2000" dirty="0" err="1">
                <a:latin typeface="Times-Roman"/>
              </a:rPr>
              <a:t>topdown</a:t>
            </a:r>
            <a:endParaRPr lang="en-US" sz="2000" b="0" i="0" u="none" strike="noStrike" baseline="0" dirty="0">
              <a:latin typeface="Times-Roman"/>
            </a:endParaRPr>
          </a:p>
          <a:p>
            <a:endParaRPr lang="en-GB" sz="2000" dirty="0"/>
          </a:p>
        </p:txBody>
      </p:sp>
      <p:pic>
        <p:nvPicPr>
          <p:cNvPr id="7" name="Graphic 6" descr="Deploy">
            <a:extLst>
              <a:ext uri="{FF2B5EF4-FFF2-40B4-BE49-F238E27FC236}">
                <a16:creationId xmlns:a16="http://schemas.microsoft.com/office/drawing/2014/main" id="{694D0277-C4DA-6DFA-0368-885C623E7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1780" y="771753"/>
            <a:ext cx="5316095" cy="53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46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4597-347C-4350-454E-19A73018B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38265"/>
            <a:ext cx="9390528" cy="1401183"/>
          </a:xfrm>
        </p:spPr>
        <p:txBody>
          <a:bodyPr anchor="t">
            <a:normAutofit/>
          </a:bodyPr>
          <a:lstStyle/>
          <a:p>
            <a:r>
              <a:rPr lang="en-GB" sz="3200"/>
              <a:t>Resource and Service Management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C4353C-C927-1758-0BEF-21E9E0D81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89121-0E6E-6272-D31B-BAA27F6F1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551176"/>
            <a:ext cx="10069605" cy="3602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u="none" strike="noStrike" baseline="0">
                <a:latin typeface="Times-Roman"/>
              </a:rPr>
              <a:t>Paper compares Docker with</a:t>
            </a:r>
          </a:p>
          <a:p>
            <a:pPr marL="0" indent="0">
              <a:buNone/>
            </a:pPr>
            <a:r>
              <a:rPr lang="en-US" sz="2000" b="0" i="0" u="none" strike="noStrike" baseline="0">
                <a:latin typeface="Times-Roman"/>
              </a:rPr>
              <a:t>VM running on hypervisor, hypervisor occupies about 10 to</a:t>
            </a:r>
          </a:p>
          <a:p>
            <a:pPr marL="0" indent="0">
              <a:buNone/>
            </a:pPr>
            <a:r>
              <a:rPr lang="en-US" sz="2000" b="0" i="0" u="none" strike="noStrike" baseline="0">
                <a:latin typeface="Times-Roman"/>
              </a:rPr>
              <a:t>15 % of host resources but Docker use minimally the host</a:t>
            </a:r>
          </a:p>
          <a:p>
            <a:pPr marL="0" indent="0">
              <a:buNone/>
            </a:pPr>
            <a:r>
              <a:rPr lang="en-US" sz="2000" b="0" i="0" u="none" strike="noStrike" baseline="0">
                <a:latin typeface="Times-Roman"/>
              </a:rPr>
              <a:t>resources</a:t>
            </a:r>
          </a:p>
          <a:p>
            <a:endParaRPr lang="en-GB" sz="2000"/>
          </a:p>
          <a:p>
            <a:pPr marL="0" indent="0">
              <a:buNone/>
            </a:pPr>
            <a:r>
              <a:rPr lang="en-GB" sz="2000" b="0" i="0" u="none" strike="noStrike" baseline="0">
                <a:latin typeface="Times-Roman"/>
              </a:rPr>
              <a:t>Since Docker</a:t>
            </a:r>
          </a:p>
          <a:p>
            <a:pPr marL="0" indent="0">
              <a:buNone/>
            </a:pPr>
            <a:r>
              <a:rPr lang="en-US" sz="2000" b="0" i="0" u="none" strike="noStrike" baseline="0">
                <a:latin typeface="Times-Roman"/>
              </a:rPr>
              <a:t>container does not virtualize hardware, Docker container is</a:t>
            </a:r>
          </a:p>
          <a:p>
            <a:pPr marL="0" indent="0">
              <a:buNone/>
            </a:pPr>
            <a:r>
              <a:rPr lang="en-US" sz="2000" b="0" i="0" u="none" strike="noStrike" baseline="0">
                <a:latin typeface="Times-Roman"/>
              </a:rPr>
              <a:t>much lightweight and fast. In average, a Docker container run</a:t>
            </a:r>
          </a:p>
          <a:p>
            <a:pPr marL="0" indent="0">
              <a:buNone/>
            </a:pPr>
            <a:r>
              <a:rPr lang="en-US" sz="2000" b="0" i="0" u="none" strike="noStrike" baseline="0">
                <a:latin typeface="Times-Roman"/>
              </a:rPr>
              <a:t>26X faster than a VM</a:t>
            </a:r>
          </a:p>
          <a:p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613529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ED277-5543-8653-D389-C439B6653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GB" sz="3200"/>
              <a:t>Fault Tolerence &amp; Caching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259FCCBC-8FF8-4AA5-56CC-58D2D54C0B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49" r="40213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CE0F8-48FD-3237-40FC-40CB895EA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US" sz="2000">
                <a:latin typeface="Times-Roman"/>
              </a:rPr>
              <a:t>Self contained allows uncoupled dependencies on each instance</a:t>
            </a:r>
          </a:p>
          <a:p>
            <a:r>
              <a:rPr lang="en-GB" sz="2000"/>
              <a:t>Offline versatility </a:t>
            </a:r>
          </a:p>
          <a:p>
            <a:r>
              <a:rPr lang="en-GB" sz="2000"/>
              <a:t>Separated edge clusters</a:t>
            </a:r>
          </a:p>
          <a:p>
            <a:r>
              <a:rPr lang="en-GB" sz="2000"/>
              <a:t>Locational system – physical risk reduction (security tradeoff)</a:t>
            </a:r>
          </a:p>
          <a:p>
            <a:r>
              <a:rPr lang="en-GB" sz="2000"/>
              <a:t>Image caching </a:t>
            </a:r>
          </a:p>
          <a:p>
            <a:r>
              <a:rPr lang="en-GB" sz="2000"/>
              <a:t>Application data caching</a:t>
            </a:r>
          </a:p>
          <a:p>
            <a:r>
              <a:rPr lang="en-GB" sz="2000"/>
              <a:t>Decoupling data from services</a:t>
            </a:r>
          </a:p>
          <a:p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2974317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ED706-A261-1C7E-871C-3393EF5AE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67FC6D-7DB4-C23A-0F56-63B8596E28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82233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4ADC015-D9C9-A75D-A2A0-6E56E4067521}"/>
              </a:ext>
            </a:extLst>
          </p:cNvPr>
          <p:cNvSpPr txBox="1"/>
          <p:nvPr/>
        </p:nvSpPr>
        <p:spPr>
          <a:xfrm>
            <a:off x="8017933" y="2480733"/>
            <a:ext cx="3022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 abstraction and hierarchical management of lower level machines and systems enables key scaling potential.</a:t>
            </a:r>
          </a:p>
        </p:txBody>
      </p:sp>
    </p:spTree>
    <p:extLst>
      <p:ext uri="{BB962C8B-B14F-4D97-AF65-F5344CB8AC3E}">
        <p14:creationId xmlns:p14="http://schemas.microsoft.com/office/powerpoint/2010/main" val="50410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72F98-B891-7703-1332-D9863D8B2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Introduction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111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E7EC5-A594-8E4C-7809-AA63BCD8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GB" sz="4000"/>
              <a:t>The Agenda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000BB9-84FC-E4C4-F4CF-BBDE5DEAD1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02279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8416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38E34-9FF9-A5C1-0684-06FC5BB4F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pPr algn="ctr"/>
            <a:r>
              <a:rPr lang="en-GB" sz="5000" dirty="0"/>
              <a:t>What is Edge computing?</a:t>
            </a:r>
          </a:p>
        </p:txBody>
      </p:sp>
      <p:sp>
        <p:nvSpPr>
          <p:cNvPr id="1040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6D51A-D5D8-24C7-63A2-D01E96945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GB" sz="2200" dirty="0"/>
              <a:t>Distributed Computation</a:t>
            </a:r>
          </a:p>
          <a:p>
            <a:r>
              <a:rPr lang="en-GB" sz="2200" dirty="0"/>
              <a:t>Preprocessing and Filtering</a:t>
            </a:r>
          </a:p>
          <a:p>
            <a:r>
              <a:rPr lang="en-GB" sz="2200" dirty="0"/>
              <a:t>Smart decision making</a:t>
            </a:r>
          </a:p>
          <a:p>
            <a:r>
              <a:rPr lang="en-GB" sz="2200" dirty="0"/>
              <a:t>Save Bandwidth</a:t>
            </a:r>
          </a:p>
          <a:p>
            <a:r>
              <a:rPr lang="en-GB" sz="2200" dirty="0"/>
              <a:t>Emergent Technology</a:t>
            </a:r>
          </a:p>
          <a:p>
            <a:endParaRPr lang="en-GB" sz="2200" dirty="0"/>
          </a:p>
        </p:txBody>
      </p:sp>
      <p:pic>
        <p:nvPicPr>
          <p:cNvPr id="1026" name="Picture 2" descr="Sharing the workload hi-res stock photography and images - Alamy">
            <a:extLst>
              <a:ext uri="{FF2B5EF4-FFF2-40B4-BE49-F238E27FC236}">
                <a16:creationId xmlns:a16="http://schemas.microsoft.com/office/drawing/2014/main" id="{F61196B1-4C37-A8BE-B528-1B1C31BB2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780"/>
          <a:stretch/>
        </p:blipFill>
        <p:spPr bwMode="auto">
          <a:xfrm>
            <a:off x="6099048" y="707743"/>
            <a:ext cx="5458968" cy="544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087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3" name="Rectangle 208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BA99C6-A8F2-7CC6-AEAD-D40211B6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636264" cy="1719072"/>
          </a:xfrm>
        </p:spPr>
        <p:txBody>
          <a:bodyPr anchor="b">
            <a:normAutofit/>
          </a:bodyPr>
          <a:lstStyle/>
          <a:p>
            <a:r>
              <a:rPr lang="en-GB" sz="5000"/>
              <a:t>Postulations on Docker</a:t>
            </a:r>
          </a:p>
        </p:txBody>
      </p:sp>
      <p:sp>
        <p:nvSpPr>
          <p:cNvPr id="2085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B1C52-7B52-6F38-32B3-1130CD224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GB" sz="2200" dirty="0"/>
              <a:t>Imaging</a:t>
            </a:r>
          </a:p>
          <a:p>
            <a:r>
              <a:rPr lang="en-GB" sz="2200" dirty="0"/>
              <a:t>Containers</a:t>
            </a:r>
          </a:p>
          <a:p>
            <a:r>
              <a:rPr lang="en-GB" sz="2200" dirty="0"/>
              <a:t>Configuration</a:t>
            </a:r>
          </a:p>
          <a:p>
            <a:r>
              <a:rPr lang="en-GB" sz="2200" dirty="0"/>
              <a:t>Cluster orchestration and management tools (</a:t>
            </a:r>
            <a:r>
              <a:rPr lang="en-GB" sz="2200"/>
              <a:t>dockerswarm</a:t>
            </a:r>
            <a:r>
              <a:rPr lang="en-GB" sz="2200" dirty="0"/>
              <a:t>) </a:t>
            </a:r>
          </a:p>
          <a:p>
            <a:r>
              <a:rPr lang="en-GB" sz="2200" dirty="0"/>
              <a:t>Docker shipyard</a:t>
            </a:r>
          </a:p>
          <a:p>
            <a:endParaRPr lang="en-GB" sz="2200" dirty="0"/>
          </a:p>
          <a:p>
            <a:endParaRPr lang="en-GB" sz="2200" dirty="0"/>
          </a:p>
        </p:txBody>
      </p:sp>
      <p:pic>
        <p:nvPicPr>
          <p:cNvPr id="2056" name="Picture 8" descr="How Docker Can Help You Become A More Effective Data Scientist | by Hamel  Husain | TDS Archive | Medium">
            <a:extLst>
              <a:ext uri="{FF2B5EF4-FFF2-40B4-BE49-F238E27FC236}">
                <a16:creationId xmlns:a16="http://schemas.microsoft.com/office/drawing/2014/main" id="{DEFB3950-E769-A043-472B-0F3E883C2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841145"/>
            <a:ext cx="6903720" cy="317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66951-B346-3F83-4502-A5E5694EB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GB" sz="3800"/>
              <a:t>What is the motivation of this paper?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A9279-B7D3-A953-1FF2-4EDA82BF8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GB" sz="2200" dirty="0"/>
              <a:t>Reduce System Strain</a:t>
            </a:r>
          </a:p>
          <a:p>
            <a:r>
              <a:rPr lang="en-GB" sz="2200" dirty="0"/>
              <a:t>Speed of systems</a:t>
            </a:r>
          </a:p>
          <a:p>
            <a:r>
              <a:rPr lang="en-GB" sz="2200" dirty="0"/>
              <a:t>Security Bolstering</a:t>
            </a:r>
          </a:p>
          <a:p>
            <a:r>
              <a:rPr lang="en-GB" sz="2200" dirty="0"/>
              <a:t>Increase Reliability</a:t>
            </a:r>
          </a:p>
          <a:p>
            <a:r>
              <a:rPr lang="en-GB" sz="2200" dirty="0"/>
              <a:t>Tesla vs Waymo</a:t>
            </a:r>
          </a:p>
          <a:p>
            <a:r>
              <a:rPr lang="en-GB" sz="2200" dirty="0"/>
              <a:t>Nasa Weather Balloons</a:t>
            </a:r>
          </a:p>
        </p:txBody>
      </p:sp>
      <p:pic>
        <p:nvPicPr>
          <p:cNvPr id="7" name="Graphic 6" descr="Error">
            <a:extLst>
              <a:ext uri="{FF2B5EF4-FFF2-40B4-BE49-F238E27FC236}">
                <a16:creationId xmlns:a16="http://schemas.microsoft.com/office/drawing/2014/main" id="{4E2A73D9-3641-60C8-D098-9F5C49C9E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3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32B4E-15DB-8EAC-45DC-C66BD39DC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Methodology and Contributions</a:t>
            </a:r>
          </a:p>
        </p:txBody>
      </p:sp>
    </p:spTree>
    <p:extLst>
      <p:ext uri="{BB962C8B-B14F-4D97-AF65-F5344CB8AC3E}">
        <p14:creationId xmlns:p14="http://schemas.microsoft.com/office/powerpoint/2010/main" val="495769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15CEF21-B73C-6A96-D512-54276208B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sz="2400" dirty="0"/>
              <a:t>Data Center administrating overall system</a:t>
            </a:r>
          </a:p>
          <a:p>
            <a:r>
              <a:rPr lang="en-US" sz="2400" dirty="0" err="1"/>
              <a:t>Dockerfile</a:t>
            </a:r>
            <a:r>
              <a:rPr lang="en-US" sz="2400" dirty="0"/>
              <a:t> at data </a:t>
            </a:r>
            <a:r>
              <a:rPr lang="en-US" sz="2400" dirty="0" err="1"/>
              <a:t>centre</a:t>
            </a:r>
            <a:endParaRPr lang="en-US" sz="2400" dirty="0"/>
          </a:p>
          <a:p>
            <a:r>
              <a:rPr lang="en-US" sz="2400" dirty="0"/>
              <a:t>Multiple Edge Clusters</a:t>
            </a:r>
          </a:p>
          <a:p>
            <a:r>
              <a:rPr lang="en-US" sz="2400" dirty="0"/>
              <a:t>Edge Cluster Registry Caching</a:t>
            </a:r>
          </a:p>
          <a:p>
            <a:r>
              <a:rPr lang="en-US" sz="2400" dirty="0"/>
              <a:t>I will now explain the architecture in greater detail from the bottom 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9B8385-1CF9-F8C1-9EBA-89DE467D2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857686"/>
            <a:ext cx="6440424" cy="30872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DC73FF-183F-0FB7-A35A-2FD2B0B60268}"/>
              </a:ext>
            </a:extLst>
          </p:cNvPr>
          <p:cNvSpPr txBox="1"/>
          <p:nvPr/>
        </p:nvSpPr>
        <p:spPr>
          <a:xfrm>
            <a:off x="994833" y="744223"/>
            <a:ext cx="10202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System Architecture for Experiment</a:t>
            </a:r>
          </a:p>
        </p:txBody>
      </p:sp>
    </p:spTree>
    <p:extLst>
      <p:ext uri="{BB962C8B-B14F-4D97-AF65-F5344CB8AC3E}">
        <p14:creationId xmlns:p14="http://schemas.microsoft.com/office/powerpoint/2010/main" val="900134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3643-0ABA-6D00-CE54-47218EE1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n-US" sz="3200"/>
              <a:t>End-User Running Containers/Applications</a:t>
            </a:r>
            <a:endParaRPr lang="en-GB" sz="32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9B22-64C4-0263-7F83-31D8E46B3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>
            <a:normAutofit/>
          </a:bodyPr>
          <a:lstStyle/>
          <a:p>
            <a:r>
              <a:rPr lang="en-US" sz="2000"/>
              <a:t>Users typically receive Docker images from edge devices to construct and run containers locally.</a:t>
            </a:r>
          </a:p>
          <a:p>
            <a:r>
              <a:rPr lang="en-US" sz="2000"/>
              <a:t>In other cases, users simply access an application 	hosted by the edge (they never run a container themselves).</a:t>
            </a:r>
          </a:p>
          <a:p>
            <a:r>
              <a:rPr lang="en-US" sz="2000"/>
              <a:t>Docker is not always required on the user device—they might only interact with an edge-hosted application.</a:t>
            </a:r>
            <a:endParaRPr lang="en-GB" sz="2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48A9F4-C2D2-CFA5-CD95-F1AD793FE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316" y="1897089"/>
            <a:ext cx="4178513" cy="324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5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256</TotalTime>
  <Words>674</Words>
  <Application>Microsoft Office PowerPoint</Application>
  <PresentationFormat>Widescreen</PresentationFormat>
  <Paragraphs>97</Paragraphs>
  <Slides>18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Arial</vt:lpstr>
      <vt:lpstr>Calibri</vt:lpstr>
      <vt:lpstr>Calibri Light</vt:lpstr>
      <vt:lpstr>Times-Italic</vt:lpstr>
      <vt:lpstr>Times-Roman</vt:lpstr>
      <vt:lpstr>Office 2013 - 2022 Theme</vt:lpstr>
      <vt:lpstr>Evaluating Docker as an edge computing platform</vt:lpstr>
      <vt:lpstr>Introduction </vt:lpstr>
      <vt:lpstr>The Agenda</vt:lpstr>
      <vt:lpstr>What is Edge computing?</vt:lpstr>
      <vt:lpstr>Postulations on Docker</vt:lpstr>
      <vt:lpstr>What is the motivation of this paper?</vt:lpstr>
      <vt:lpstr>Methodology and Contributions</vt:lpstr>
      <vt:lpstr>PowerPoint Presentation</vt:lpstr>
      <vt:lpstr>End-User Running Containers/Applications</vt:lpstr>
      <vt:lpstr>Edge Cluster – docker swarm and docker clients</vt:lpstr>
      <vt:lpstr>Docker Shipyard</vt:lpstr>
      <vt:lpstr>Contribution</vt:lpstr>
      <vt:lpstr>Conclusions and discussion</vt:lpstr>
      <vt:lpstr>Evaluation</vt:lpstr>
      <vt:lpstr>Deployment and Termination</vt:lpstr>
      <vt:lpstr>Resource and Service Management</vt:lpstr>
      <vt:lpstr>Fault Tolerence &amp; Caching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 Calder</dc:creator>
  <cp:lastModifiedBy>Che Calder</cp:lastModifiedBy>
  <cp:revision>1</cp:revision>
  <dcterms:created xsi:type="dcterms:W3CDTF">2025-03-20T10:12:58Z</dcterms:created>
  <dcterms:modified xsi:type="dcterms:W3CDTF">2025-03-20T14:42:26Z</dcterms:modified>
</cp:coreProperties>
</file>