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ADR’s to the rescue</a:t>
            </a:r>
          </a:p>
          <a:p>
            <a:pPr/>
          </a:p>
          <a:p>
            <a:pPr/>
            <a:r>
              <a:t>Architecture Decision Records</a:t>
            </a:r>
          </a:p>
          <a:p>
            <a:pPr/>
          </a:p>
          <a:p>
            <a:pPr/>
            <a:r>
              <a:t>Photo by &lt;a href="https://unsplash.com/@yuliamatvienko?utm_source=unsplash&amp;utm_medium=referral&amp;utm_content=creditCopyText"&gt;Yulia Matvienko&lt;/a&gt; on &lt;a href="https://unsplash.com/photos/kgz9vsP5JCU?utm_source=unsplash&amp;utm_medium=referral&amp;utm_content=creditCopyText"&gt;Unsplash&lt;/a&gt;</a:t>
            </a:r>
          </a:p>
          <a:p>
            <a:pPr/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 defTabSz="2438337">
              <a:lnSpc>
                <a:spcPct val="80000"/>
              </a:lnSpc>
              <a:buClrTx/>
              <a:buSzTx/>
              <a:buFontTx/>
              <a:buNone/>
              <a:defRPr spc="-232" sz="11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0" indent="0" algn="ctr" defTabSz="2438337">
              <a:lnSpc>
                <a:spcPct val="80000"/>
              </a:lnSpc>
              <a:buClrTx/>
              <a:buSzTx/>
              <a:buFontTx/>
              <a:buNone/>
              <a:defRPr b="1" spc="-250" sz="250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lIns="50800" tIns="50800" rIns="50800" bIns="50800"/>
          <a:lstStyle>
            <a:lvl1pPr marL="469900" indent="-300876" defTabSz="2438337">
              <a:lnSpc>
                <a:spcPct val="90000"/>
              </a:lnSpc>
              <a:buClrTx/>
              <a:buSzTx/>
              <a:buFontTx/>
              <a:buNone/>
              <a:defRPr spc="-200" sz="85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232" sz="11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0668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6764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2860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2895600" indent="-457200" defTabSz="825500">
              <a:lnSpc>
                <a:spcPct val="100000"/>
              </a:lnSpc>
              <a:buClrTx/>
              <a:buSzPct val="123000"/>
              <a:buFontTx/>
              <a:buChar char="•"/>
              <a:defRPr b="1" sz="3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lIns="50800" tIns="50800" rIns="50800" bIns="50800" anchor="b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 numCol="2" spcCol="109855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2192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8288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4384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30480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lIns="50800" tIns="50800" rIns="50800" bIns="50800"/>
          <a:lstStyle>
            <a:lvl1pPr marL="609600" indent="-609600" defTabSz="2438337">
              <a:lnSpc>
                <a:spcPct val="90000"/>
              </a:lnSpc>
              <a:spcBef>
                <a:spcPts val="4500"/>
              </a:spcBef>
              <a:buClrTx/>
              <a:buSzPct val="123000"/>
              <a:buFontTx/>
              <a:buChar char="•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defTabSz="2438337">
              <a:lnSpc>
                <a:spcPct val="80000"/>
              </a:lnSpc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lIns="50800" tIns="50800" rIns="50800" bIns="50800"/>
          <a:lstStyle>
            <a:lvl1pPr defTabSz="2438337">
              <a:lnSpc>
                <a:spcPct val="80000"/>
              </a:lnSpc>
              <a:defRPr b="1" spc="-170" sz="8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ClrTx/>
              <a:buSzTx/>
              <a:buFontTx/>
              <a:buNone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  <a:lvl2pPr marL="13081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2pPr>
            <a:lvl3pPr marL="19177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3pPr>
            <a:lvl4pPr marL="25273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4pPr>
            <a:lvl5pPr marL="3136900" indent="-698500" defTabSz="825500">
              <a:lnSpc>
                <a:spcPct val="100000"/>
              </a:lnSpc>
              <a:buClrTx/>
              <a:buSzPct val="123000"/>
              <a:buFontTx/>
              <a:buChar char="•"/>
              <a:defRPr b="1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FontTx/>
              <a:buNone/>
              <a:defRPr spc="-99" sz="55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1198" y="1186732"/>
            <a:ext cx="22721604" cy="1527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1198" y="3073266"/>
            <a:ext cx="22721604" cy="911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188840" y="12524797"/>
            <a:ext cx="867582" cy="870497"/>
          </a:xfrm>
          <a:prstGeom prst="rect">
            <a:avLst/>
          </a:prstGeom>
          <a:ln w="12700">
            <a:miter lim="400000"/>
          </a:ln>
        </p:spPr>
        <p:txBody>
          <a:bodyPr wrap="none" lIns="243798" tIns="243798" rIns="243798" bIns="243798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028700" marR="0" indent="-9144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1pPr>
      <a:lvl2pPr marL="16854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2pPr>
      <a:lvl3pPr marL="21426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3pPr>
      <a:lvl4pPr marL="25998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4pPr>
      <a:lvl5pPr marL="3057070" marR="0" indent="-108857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5pPr>
      <a:lvl6pPr marL="36576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6pPr>
      <a:lvl7pPr marL="42672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7pPr>
      <a:lvl8pPr marL="48768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8pPr>
      <a:lvl9pPr marL="5486400" marR="0" indent="-609600" algn="l" defTabSz="2438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ct val="123000"/>
        <a:buFont typeface="Arial"/>
        <a:buChar char="•"/>
        <a:tabLst/>
        <a:defRPr b="0" baseline="0" cap="none" i="0" spc="0" strike="noStrike" sz="4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yulia-matvienko-kgz9vsP5JCU-unsplash.jpg" descr="yulia-matvienko-kgz9vsP5JCU-unsplash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315" y="-540742"/>
            <a:ext cx="24766603" cy="1651107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74;p16"/>
          <p:cNvSpPr/>
          <p:nvPr/>
        </p:nvSpPr>
        <p:spPr>
          <a:xfrm>
            <a:off x="-21407" y="1218040"/>
            <a:ext cx="24426814" cy="1500001"/>
          </a:xfrm>
          <a:prstGeom prst="rect">
            <a:avLst/>
          </a:prstGeom>
          <a:solidFill>
            <a:srgbClr val="EE230C">
              <a:alpha val="6888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2438400"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Google Shape;75;p16"/>
          <p:cNvSpPr txBox="1"/>
          <p:nvPr/>
        </p:nvSpPr>
        <p:spPr>
          <a:xfrm>
            <a:off x="2021674" y="847970"/>
            <a:ext cx="24099264" cy="224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>
            <a:lvl1pPr algn="l" defTabSz="2438400">
              <a:defRPr cap="all" spc="700" sz="1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ADR’s to the rescue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5940" y="0"/>
            <a:ext cx="1033212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27" r="4616" b="73465"/>
          <a:stretch>
            <a:fillRect/>
          </a:stretch>
        </p:blipFill>
        <p:spPr>
          <a:xfrm>
            <a:off x="-139431" y="1246813"/>
            <a:ext cx="24096407" cy="107294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26391" r="4471" b="42869"/>
          <a:stretch>
            <a:fillRect/>
          </a:stretch>
        </p:blipFill>
        <p:spPr>
          <a:xfrm>
            <a:off x="-266431" y="467915"/>
            <a:ext cx="24133118" cy="12780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