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https://github.com/Jandev/adr-cli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also need to do something about diagrams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10668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16764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22860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28956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b="1" spc="-232" sz="11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10668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16764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22860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28956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lIns="50800" tIns="50800" rIns="50800" bIns="50800"/>
          <a:lstStyle>
            <a:lvl1pPr marL="469900" indent="-300876" defTabSz="2438337">
              <a:lnSpc>
                <a:spcPct val="90000"/>
              </a:lnSpc>
              <a:buClrTx/>
              <a:buSzTx/>
              <a:buFontTx/>
              <a:buNone/>
              <a:defRPr spc="-200" sz="8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b="1" spc="-232" sz="116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10668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16764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22860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28956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b="1" spc="-170" sz="8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b="1" spc="-170" sz="8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13081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19177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25273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31369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 numCol="2" spcCol="109855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12192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18288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24384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30480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13081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19177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25273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31369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b="1" spc="-170" sz="8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2438337"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b="1" spc="-170" sz="8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13081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19177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25273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31369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b="1" spc="-170" sz="8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13081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19177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25273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31369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ClrTx/>
              <a:buSzTx/>
              <a:buFontTx/>
              <a:buNone/>
              <a:defRPr spc="-99" sz="5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1198" y="1186732"/>
            <a:ext cx="22721604" cy="152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1198" y="3073266"/>
            <a:ext cx="22721604" cy="911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188840" y="12524797"/>
            <a:ext cx="867582" cy="870497"/>
          </a:xfrm>
          <a:prstGeom prst="rect">
            <a:avLst/>
          </a:prstGeom>
          <a:ln w="12700">
            <a:miter lim="400000"/>
          </a:ln>
        </p:spPr>
        <p:txBody>
          <a:bodyPr wrap="none" lIns="243798" tIns="243798" rIns="243798" bIns="243798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028700" marR="0" indent="-9144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1pPr>
      <a:lvl2pPr marL="1685470" marR="0" indent="-108857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2pPr>
      <a:lvl3pPr marL="2142670" marR="0" indent="-108857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■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3pPr>
      <a:lvl4pPr marL="2599870" marR="0" indent="-108857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4pPr>
      <a:lvl5pPr marL="3057070" marR="0" indent="-108857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5pPr>
      <a:lvl6pPr marL="3657600" marR="0" indent="-6096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23000"/>
        <a:buFont typeface="Arial"/>
        <a:buChar char="•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6pPr>
      <a:lvl7pPr marL="4267200" marR="0" indent="-6096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23000"/>
        <a:buFont typeface="Arial"/>
        <a:buChar char="•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7pPr>
      <a:lvl8pPr marL="4876800" marR="0" indent="-6096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23000"/>
        <a:buFont typeface="Arial"/>
        <a:buChar char="•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8pPr>
      <a:lvl9pPr marL="5486400" marR="0" indent="-6096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23000"/>
        <a:buFont typeface="Arial"/>
        <a:buChar char="•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ttps://github.com/Jandev/adr-cli"/>
          <p:cNvSpPr txBox="1"/>
          <p:nvPr/>
        </p:nvSpPr>
        <p:spPr>
          <a:xfrm>
            <a:off x="348995" y="6142735"/>
            <a:ext cx="22924009" cy="1875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pPr/>
            <a:r>
              <a:t>https://github.com/Jandev/adr-cli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9363" y="-53182"/>
            <a:ext cx="18429818" cy="13822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4model.com"/>
          <p:cNvSpPr txBox="1"/>
          <p:nvPr/>
        </p:nvSpPr>
        <p:spPr>
          <a:xfrm>
            <a:off x="6311265" y="5697218"/>
            <a:ext cx="11761471" cy="2321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0"/>
            </a:lvl1pPr>
          </a:lstStyle>
          <a:p>
            <a:pPr/>
            <a:r>
              <a:t>c4model.com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0499" y="278246"/>
            <a:ext cx="17897187" cy="12614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7735" t="32464" r="69637" b="48825"/>
          <a:stretch>
            <a:fillRect/>
          </a:stretch>
        </p:blipFill>
        <p:spPr>
          <a:xfrm>
            <a:off x="-675940" y="-144661"/>
            <a:ext cx="9780328" cy="5054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