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7" name="Shape 157"/>
          <p:cNvSpPr/>
          <p:nvPr>
            <p:ph type="sldImg"/>
          </p:nvPr>
        </p:nvSpPr>
        <p:spPr>
          <a:xfrm>
            <a:off x="1143000" y="685800"/>
            <a:ext cx="4572000" cy="3429000"/>
          </a:xfrm>
          <a:prstGeom prst="rect">
            <a:avLst/>
          </a:prstGeom>
        </p:spPr>
        <p:txBody>
          <a:bodyPr/>
          <a:lstStyle/>
          <a:p>
            <a:pPr/>
          </a:p>
        </p:txBody>
      </p:sp>
      <p:sp>
        <p:nvSpPr>
          <p:cNvPr id="158" name="Shape 15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r>
              <a:t>Container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Component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Code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01340" y="11859862"/>
            <a:ext cx="21971004" cy="636980"/>
          </a:xfrm>
          <a:prstGeom prst="rect">
            <a:avLst/>
          </a:prstGeom>
        </p:spPr>
        <p:txBody>
          <a:bodyPr lIns="45718" tIns="45718" rIns="45718" bIns="45718"/>
          <a:lstStyle>
            <a:lvl1pPr marL="0" indent="0" defTabSz="825500">
              <a:lnSpc>
                <a:spcPct val="100000"/>
              </a:lnSpc>
              <a:buClrTx/>
              <a:buSzTx/>
              <a:buFontTx/>
              <a:buNone/>
              <a:defRPr b="1" sz="3600">
                <a:solidFill>
                  <a:srgbClr val="000000"/>
                </a:solidFill>
                <a:latin typeface="+mj-lt"/>
                <a:ea typeface="+mj-ea"/>
                <a:cs typeface="+mj-cs"/>
                <a:sym typeface="Helvetica Neue"/>
              </a:defRPr>
            </a:lvl1pPr>
            <a:lvl2pPr marL="1066800" indent="-457200" defTabSz="825500">
              <a:lnSpc>
                <a:spcPct val="100000"/>
              </a:lnSpc>
              <a:buClrTx/>
              <a:buSzPct val="123000"/>
              <a:buFontTx/>
              <a:buChar char="•"/>
              <a:defRPr b="1" sz="3600">
                <a:solidFill>
                  <a:srgbClr val="000000"/>
                </a:solidFill>
                <a:latin typeface="+mj-lt"/>
                <a:ea typeface="+mj-ea"/>
                <a:cs typeface="+mj-cs"/>
                <a:sym typeface="Helvetica Neue"/>
              </a:defRPr>
            </a:lvl2pPr>
            <a:lvl3pPr marL="1676400" indent="-457200" defTabSz="825500">
              <a:lnSpc>
                <a:spcPct val="100000"/>
              </a:lnSpc>
              <a:buClrTx/>
              <a:buSzPct val="123000"/>
              <a:buFontTx/>
              <a:buChar char="•"/>
              <a:defRPr b="1" sz="3600">
                <a:solidFill>
                  <a:srgbClr val="000000"/>
                </a:solidFill>
                <a:latin typeface="+mj-lt"/>
                <a:ea typeface="+mj-ea"/>
                <a:cs typeface="+mj-cs"/>
                <a:sym typeface="Helvetica Neue"/>
              </a:defRPr>
            </a:lvl3pPr>
            <a:lvl4pPr marL="2286000" indent="-457200" defTabSz="825500">
              <a:lnSpc>
                <a:spcPct val="100000"/>
              </a:lnSpc>
              <a:buClrTx/>
              <a:buSzPct val="123000"/>
              <a:buFontTx/>
              <a:buChar char="•"/>
              <a:defRPr b="1" sz="3600">
                <a:solidFill>
                  <a:srgbClr val="000000"/>
                </a:solidFill>
                <a:latin typeface="+mj-lt"/>
                <a:ea typeface="+mj-ea"/>
                <a:cs typeface="+mj-cs"/>
                <a:sym typeface="Helvetica Neue"/>
              </a:defRPr>
            </a:lvl4pPr>
            <a:lvl5pPr marL="2895600" indent="-457200" defTabSz="825500">
              <a:lnSpc>
                <a:spcPct val="100000"/>
              </a:lnSpc>
              <a:buClrTx/>
              <a:buSzPct val="123000"/>
              <a:buFontTx/>
              <a:buChar char="•"/>
              <a:defRPr b="1" sz="3600">
                <a:solidFill>
                  <a:srgbClr val="000000"/>
                </a:solidFill>
                <a:latin typeface="+mj-lt"/>
                <a:ea typeface="+mj-ea"/>
                <a:cs typeface="+mj-cs"/>
                <a:sym typeface="Helvetica Neue"/>
              </a:defRPr>
            </a:lvl5pPr>
          </a:lstStyle>
          <a:p>
            <a:pPr/>
            <a:r>
              <a:t>Author and Date</a:t>
            </a:r>
          </a:p>
          <a:p>
            <a:pPr lvl="1"/>
            <a:r>
              <a:t/>
            </a:r>
          </a:p>
          <a:p>
            <a:pPr lvl="2"/>
            <a:r>
              <a:t/>
            </a:r>
          </a:p>
          <a:p>
            <a:pPr lvl="3"/>
            <a:r>
              <a:t/>
            </a:r>
          </a:p>
          <a:p>
            <a:pPr lvl="4"/>
            <a:r>
              <a:t/>
            </a:r>
          </a:p>
        </p:txBody>
      </p:sp>
      <p:sp>
        <p:nvSpPr>
          <p:cNvPr id="12" name="Presentation Title"/>
          <p:cNvSpPr txBox="1"/>
          <p:nvPr>
            <p:ph type="title" hasCustomPrompt="1"/>
          </p:nvPr>
        </p:nvSpPr>
        <p:spPr>
          <a:xfrm>
            <a:off x="1206496" y="2574991"/>
            <a:ext cx="21971005" cy="4648202"/>
          </a:xfrm>
          <a:prstGeom prst="rect">
            <a:avLst/>
          </a:prstGeom>
        </p:spPr>
        <p:txBody>
          <a:bodyPr lIns="50800" tIns="50800" rIns="50800" bIns="50800" anchor="b"/>
          <a:lstStyle>
            <a:lvl1pPr defTabSz="2438337">
              <a:lnSpc>
                <a:spcPct val="80000"/>
              </a:lnSpc>
              <a:defRPr b="1" spc="-232" sz="11600">
                <a:latin typeface="+mj-lt"/>
                <a:ea typeface="+mj-ea"/>
                <a:cs typeface="+mj-cs"/>
                <a:sym typeface="Helvetica Neue"/>
              </a:defRPr>
            </a:lvl1pPr>
          </a:lstStyle>
          <a:p>
            <a:pPr/>
            <a:r>
              <a:t>Presentation Title</a:t>
            </a:r>
          </a:p>
        </p:txBody>
      </p:sp>
      <p:sp>
        <p:nvSpPr>
          <p:cNvPr id="13" name="Body Level One…"/>
          <p:cNvSpPr txBox="1"/>
          <p:nvPr>
            <p:ph type="body" sz="quarter" idx="21" hasCustomPrompt="1"/>
          </p:nvPr>
        </p:nvSpPr>
        <p:spPr>
          <a:xfrm>
            <a:off x="1201342" y="7223190"/>
            <a:ext cx="21971002" cy="1905002"/>
          </a:xfrm>
          <a:prstGeom prst="rect">
            <a:avLst/>
          </a:prstGeom>
        </p:spPr>
        <p:txBody>
          <a:bodyPr lIns="50800" tIns="50800" rIns="50800" bIns="50800"/>
          <a:lstStyle>
            <a:lvl1pPr marL="0" indent="0" defTabSz="825500">
              <a:lnSpc>
                <a:spcPct val="100000"/>
              </a:lnSpc>
              <a:buClrTx/>
              <a:buSzTx/>
              <a:buFontTx/>
              <a:buNone/>
              <a:defRPr b="1" sz="5500">
                <a:solidFill>
                  <a:srgbClr val="000000"/>
                </a:solidFill>
                <a:latin typeface="+mj-lt"/>
                <a:ea typeface="+mj-ea"/>
                <a:cs typeface="+mj-cs"/>
                <a:sym typeface="Helvetica Neue"/>
              </a:defRPr>
            </a:lvl1pPr>
          </a:lstStyle>
          <a:p>
            <a:pPr/>
            <a:r>
              <a:t>Presentation Subtitle</a:t>
            </a:r>
          </a:p>
        </p:txBody>
      </p:sp>
      <p:sp>
        <p:nvSpPr>
          <p:cNvPr id="14" name="Slide Number"/>
          <p:cNvSpPr txBox="1"/>
          <p:nvPr>
            <p:ph type="sldNum" sz="quarter" idx="2"/>
          </p:nvPr>
        </p:nvSpPr>
        <p:spPr>
          <a:xfrm>
            <a:off x="12001500" y="13080999"/>
            <a:ext cx="368504" cy="374600"/>
          </a:xfrm>
          <a:prstGeom prst="rect">
            <a:avLst/>
          </a:prstGeom>
        </p:spPr>
        <p:txBody>
          <a:bodyPr lIns="50800" tIns="50800" rIns="50800" bIns="50800" anchor="b">
            <a:spAutoFit/>
          </a:bodyPr>
          <a:lstStyle>
            <a:lvl1pPr algn="ctr" defTabSz="584200">
              <a:defRPr sz="1800">
                <a:solidFill>
                  <a:srgbClr val="000000"/>
                </a:solidFill>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lIns="50800" tIns="50800" rIns="50800" bIns="50800" anchor="ctr"/>
          <a:lstStyle>
            <a:lvl1pPr marL="0" indent="0" algn="ctr" defTabSz="2438337">
              <a:lnSpc>
                <a:spcPct val="80000"/>
              </a:lnSpc>
              <a:buClrTx/>
              <a:buSzTx/>
              <a:buFontTx/>
              <a:buNone/>
              <a:defRPr spc="-232" sz="11600">
                <a:solidFill>
                  <a:srgbClr val="000000"/>
                </a:solidFill>
                <a:latin typeface="Helvetica Neue Medium"/>
                <a:ea typeface="Helvetica Neue Medium"/>
                <a:cs typeface="Helvetica Neue Medium"/>
                <a:sym typeface="Helvetica Neue Medium"/>
              </a:defRPr>
            </a:lvl1pPr>
            <a:lvl2pPr marL="0" indent="0" algn="ctr" defTabSz="2438337">
              <a:lnSpc>
                <a:spcPct val="80000"/>
              </a:lnSpc>
              <a:buClrTx/>
              <a:buSzTx/>
              <a:buFontTx/>
              <a:buNone/>
              <a:defRPr spc="-232" sz="11600">
                <a:solidFill>
                  <a:srgbClr val="000000"/>
                </a:solidFill>
                <a:latin typeface="Helvetica Neue Medium"/>
                <a:ea typeface="Helvetica Neue Medium"/>
                <a:cs typeface="Helvetica Neue Medium"/>
                <a:sym typeface="Helvetica Neue Medium"/>
              </a:defRPr>
            </a:lvl2pPr>
            <a:lvl3pPr marL="0" indent="0" algn="ctr" defTabSz="2438337">
              <a:lnSpc>
                <a:spcPct val="80000"/>
              </a:lnSpc>
              <a:buClrTx/>
              <a:buSzTx/>
              <a:buFontTx/>
              <a:buNone/>
              <a:defRPr spc="-232" sz="11600">
                <a:solidFill>
                  <a:srgbClr val="000000"/>
                </a:solidFill>
                <a:latin typeface="Helvetica Neue Medium"/>
                <a:ea typeface="Helvetica Neue Medium"/>
                <a:cs typeface="Helvetica Neue Medium"/>
                <a:sym typeface="Helvetica Neue Medium"/>
              </a:defRPr>
            </a:lvl3pPr>
            <a:lvl4pPr marL="0" indent="0" algn="ctr" defTabSz="2438337">
              <a:lnSpc>
                <a:spcPct val="80000"/>
              </a:lnSpc>
              <a:buClrTx/>
              <a:buSzTx/>
              <a:buFontTx/>
              <a:buNone/>
              <a:defRPr spc="-232" sz="11600">
                <a:solidFill>
                  <a:srgbClr val="000000"/>
                </a:solidFill>
                <a:latin typeface="Helvetica Neue Medium"/>
                <a:ea typeface="Helvetica Neue Medium"/>
                <a:cs typeface="Helvetica Neue Medium"/>
                <a:sym typeface="Helvetica Neue Medium"/>
              </a:defRPr>
            </a:lvl4pPr>
            <a:lvl5pPr marL="0" indent="0" algn="ctr" defTabSz="2438337">
              <a:lnSpc>
                <a:spcPct val="80000"/>
              </a:lnSpc>
              <a:buClrTx/>
              <a:buSzTx/>
              <a:buFontTx/>
              <a:buNone/>
              <a:defRPr spc="-232" sz="11600">
                <a:solidFill>
                  <a:srgbClr val="000000"/>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xfrm>
            <a:off x="12001500" y="13080999"/>
            <a:ext cx="368504" cy="374600"/>
          </a:xfrm>
          <a:prstGeom prst="rect">
            <a:avLst/>
          </a:prstGeom>
        </p:spPr>
        <p:txBody>
          <a:bodyPr lIns="50800" tIns="50800" rIns="50800" bIns="50800" anchor="b">
            <a:spAutoFit/>
          </a:bodyPr>
          <a:lstStyle>
            <a:lvl1pPr algn="ctr" defTabSz="584200">
              <a:defRPr sz="1800">
                <a:solidFill>
                  <a:srgbClr val="000000"/>
                </a:solidFill>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6"/>
            <a:ext cx="21971000" cy="7241586"/>
          </a:xfrm>
          <a:prstGeom prst="rect">
            <a:avLst/>
          </a:prstGeom>
        </p:spPr>
        <p:txBody>
          <a:bodyPr lIns="50800" tIns="50800" rIns="50800" bIns="50800" anchor="b"/>
          <a:lstStyle>
            <a:lvl1pPr marL="0" indent="0" algn="ctr" defTabSz="2438337">
              <a:lnSpc>
                <a:spcPct val="80000"/>
              </a:lnSpc>
              <a:buClrTx/>
              <a:buSzTx/>
              <a:buFontTx/>
              <a:buNone/>
              <a:defRPr b="1" spc="-250" sz="25000">
                <a:solidFill>
                  <a:srgbClr val="000000"/>
                </a:solidFill>
                <a:latin typeface="+mj-lt"/>
                <a:ea typeface="+mj-ea"/>
                <a:cs typeface="+mj-cs"/>
                <a:sym typeface="Helvetica Neue"/>
              </a:defRPr>
            </a:lvl1pPr>
            <a:lvl2pPr marL="0" indent="0" algn="ctr" defTabSz="2438337">
              <a:lnSpc>
                <a:spcPct val="80000"/>
              </a:lnSpc>
              <a:buClrTx/>
              <a:buSzTx/>
              <a:buFontTx/>
              <a:buNone/>
              <a:defRPr b="1" spc="-250" sz="25000">
                <a:solidFill>
                  <a:srgbClr val="000000"/>
                </a:solidFill>
                <a:latin typeface="+mj-lt"/>
                <a:ea typeface="+mj-ea"/>
                <a:cs typeface="+mj-cs"/>
                <a:sym typeface="Helvetica Neue"/>
              </a:defRPr>
            </a:lvl2pPr>
            <a:lvl3pPr marL="0" indent="0" algn="ctr" defTabSz="2438337">
              <a:lnSpc>
                <a:spcPct val="80000"/>
              </a:lnSpc>
              <a:buClrTx/>
              <a:buSzTx/>
              <a:buFontTx/>
              <a:buNone/>
              <a:defRPr b="1" spc="-250" sz="25000">
                <a:solidFill>
                  <a:srgbClr val="000000"/>
                </a:solidFill>
                <a:latin typeface="+mj-lt"/>
                <a:ea typeface="+mj-ea"/>
                <a:cs typeface="+mj-cs"/>
                <a:sym typeface="Helvetica Neue"/>
              </a:defRPr>
            </a:lvl3pPr>
            <a:lvl4pPr marL="0" indent="0" algn="ctr" defTabSz="2438337">
              <a:lnSpc>
                <a:spcPct val="80000"/>
              </a:lnSpc>
              <a:buClrTx/>
              <a:buSzTx/>
              <a:buFontTx/>
              <a:buNone/>
              <a:defRPr b="1" spc="-250" sz="25000">
                <a:solidFill>
                  <a:srgbClr val="000000"/>
                </a:solidFill>
                <a:latin typeface="+mj-lt"/>
                <a:ea typeface="+mj-ea"/>
                <a:cs typeface="+mj-cs"/>
                <a:sym typeface="Helvetica Neue"/>
              </a:defRPr>
            </a:lvl4pPr>
            <a:lvl5pPr marL="0" indent="0" algn="ctr" defTabSz="2438337">
              <a:lnSpc>
                <a:spcPct val="80000"/>
              </a:lnSpc>
              <a:buClrTx/>
              <a:buSzTx/>
              <a:buFontTx/>
              <a:buNone/>
              <a:defRPr b="1" spc="-250" sz="25000">
                <a:solidFill>
                  <a:srgbClr val="000000"/>
                </a:solidFill>
                <a:latin typeface="+mj-lt"/>
                <a:ea typeface="+mj-ea"/>
                <a:cs typeface="+mj-cs"/>
                <a:sym typeface="Helvetica Neue"/>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8" tIns="45718" rIns="45718" bIns="45718"/>
          <a:lstStyle>
            <a:lvl1pPr marL="0" indent="0" algn="ctr" defTabSz="825500">
              <a:lnSpc>
                <a:spcPct val="100000"/>
              </a:lnSpc>
              <a:buClrTx/>
              <a:buSzTx/>
              <a:buFontTx/>
              <a:buNone/>
              <a:defRPr b="1" sz="5500">
                <a:solidFill>
                  <a:srgbClr val="000000"/>
                </a:solidFill>
                <a:latin typeface="+mj-lt"/>
                <a:ea typeface="+mj-ea"/>
                <a:cs typeface="+mj-cs"/>
                <a:sym typeface="Helvetica Neue"/>
              </a:defRPr>
            </a:lvl1pPr>
          </a:lstStyle>
          <a:p>
            <a:pPr/>
            <a:r>
              <a:t>Fact information</a:t>
            </a:r>
          </a:p>
        </p:txBody>
      </p:sp>
      <p:sp>
        <p:nvSpPr>
          <p:cNvPr id="108" name="Slide Number"/>
          <p:cNvSpPr txBox="1"/>
          <p:nvPr>
            <p:ph type="sldNum" sz="quarter" idx="2"/>
          </p:nvPr>
        </p:nvSpPr>
        <p:spPr>
          <a:xfrm>
            <a:off x="12001500" y="13080999"/>
            <a:ext cx="368504" cy="374600"/>
          </a:xfrm>
          <a:prstGeom prst="rect">
            <a:avLst/>
          </a:prstGeom>
        </p:spPr>
        <p:txBody>
          <a:bodyPr lIns="50800" tIns="50800" rIns="50800" bIns="50800" anchor="b">
            <a:spAutoFit/>
          </a:bodyPr>
          <a:lstStyle>
            <a:lvl1pPr algn="ctr" defTabSz="584200">
              <a:defRPr sz="1800">
                <a:solidFill>
                  <a:srgbClr val="000000"/>
                </a:solidFill>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quarter" idx="1" hasCustomPrompt="1"/>
          </p:nvPr>
        </p:nvSpPr>
        <p:spPr>
          <a:xfrm>
            <a:off x="2430024" y="10675453"/>
            <a:ext cx="20200054" cy="636980"/>
          </a:xfrm>
          <a:prstGeom prst="rect">
            <a:avLst/>
          </a:prstGeom>
        </p:spPr>
        <p:txBody>
          <a:bodyPr lIns="45718" tIns="45718" rIns="45718" bIns="45718"/>
          <a:lstStyle>
            <a:lvl1pPr marL="0" indent="0" defTabSz="825500">
              <a:lnSpc>
                <a:spcPct val="100000"/>
              </a:lnSpc>
              <a:buClrTx/>
              <a:buSzTx/>
              <a:buFontTx/>
              <a:buNone/>
              <a:defRPr b="1" sz="3600">
                <a:solidFill>
                  <a:srgbClr val="000000"/>
                </a:solidFill>
                <a:latin typeface="+mj-lt"/>
                <a:ea typeface="+mj-ea"/>
                <a:cs typeface="+mj-cs"/>
                <a:sym typeface="Helvetica Neue"/>
              </a:defRPr>
            </a:lvl1pPr>
            <a:lvl2pPr marL="1066800" indent="-457200" defTabSz="825500">
              <a:lnSpc>
                <a:spcPct val="100000"/>
              </a:lnSpc>
              <a:buClrTx/>
              <a:buSzPct val="123000"/>
              <a:buFontTx/>
              <a:buChar char="•"/>
              <a:defRPr b="1" sz="3600">
                <a:solidFill>
                  <a:srgbClr val="000000"/>
                </a:solidFill>
                <a:latin typeface="+mj-lt"/>
                <a:ea typeface="+mj-ea"/>
                <a:cs typeface="+mj-cs"/>
                <a:sym typeface="Helvetica Neue"/>
              </a:defRPr>
            </a:lvl2pPr>
            <a:lvl3pPr marL="1676400" indent="-457200" defTabSz="825500">
              <a:lnSpc>
                <a:spcPct val="100000"/>
              </a:lnSpc>
              <a:buClrTx/>
              <a:buSzPct val="123000"/>
              <a:buFontTx/>
              <a:buChar char="•"/>
              <a:defRPr b="1" sz="3600">
                <a:solidFill>
                  <a:srgbClr val="000000"/>
                </a:solidFill>
                <a:latin typeface="+mj-lt"/>
                <a:ea typeface="+mj-ea"/>
                <a:cs typeface="+mj-cs"/>
                <a:sym typeface="Helvetica Neue"/>
              </a:defRPr>
            </a:lvl3pPr>
            <a:lvl4pPr marL="2286000" indent="-457200" defTabSz="825500">
              <a:lnSpc>
                <a:spcPct val="100000"/>
              </a:lnSpc>
              <a:buClrTx/>
              <a:buSzPct val="123000"/>
              <a:buFontTx/>
              <a:buChar char="•"/>
              <a:defRPr b="1" sz="3600">
                <a:solidFill>
                  <a:srgbClr val="000000"/>
                </a:solidFill>
                <a:latin typeface="+mj-lt"/>
                <a:ea typeface="+mj-ea"/>
                <a:cs typeface="+mj-cs"/>
                <a:sym typeface="Helvetica Neue"/>
              </a:defRPr>
            </a:lvl4pPr>
            <a:lvl5pPr marL="2895600" indent="-457200" defTabSz="825500">
              <a:lnSpc>
                <a:spcPct val="100000"/>
              </a:lnSpc>
              <a:buClrTx/>
              <a:buSzPct val="123000"/>
              <a:buFontTx/>
              <a:buChar char="•"/>
              <a:defRPr b="1" sz="3600">
                <a:solidFill>
                  <a:srgbClr val="000000"/>
                </a:solidFill>
                <a:latin typeface="+mj-lt"/>
                <a:ea typeface="+mj-ea"/>
                <a:cs typeface="+mj-cs"/>
                <a:sym typeface="Helvetica Neue"/>
              </a:defRPr>
            </a:lvl5pPr>
          </a:lstStyle>
          <a:p>
            <a:pPr/>
            <a:r>
              <a:t>Attribution</a:t>
            </a:r>
          </a:p>
          <a:p>
            <a:pPr lvl="1"/>
            <a:r>
              <a:t/>
            </a:r>
          </a:p>
          <a:p>
            <a:pPr lvl="2"/>
            <a:r>
              <a:t/>
            </a:r>
          </a:p>
          <a:p>
            <a:pPr lvl="3"/>
            <a:r>
              <a:t/>
            </a:r>
          </a:p>
          <a:p>
            <a:pPr lvl="4"/>
            <a:r>
              <a:t/>
            </a:r>
          </a:p>
        </p:txBody>
      </p:sp>
      <p:sp>
        <p:nvSpPr>
          <p:cNvPr id="116" name="Body Level One…"/>
          <p:cNvSpPr txBox="1"/>
          <p:nvPr>
            <p:ph type="body" sz="half" idx="21" hasCustomPrompt="1"/>
          </p:nvPr>
        </p:nvSpPr>
        <p:spPr>
          <a:xfrm>
            <a:off x="1753923" y="4939860"/>
            <a:ext cx="20876154" cy="3836281"/>
          </a:xfrm>
          <a:prstGeom prst="rect">
            <a:avLst/>
          </a:prstGeom>
        </p:spPr>
        <p:txBody>
          <a:bodyPr lIns="50800" tIns="50800" rIns="50800" bIns="50800"/>
          <a:lstStyle>
            <a:lvl1pPr marL="469900" indent="-300876" defTabSz="2438337">
              <a:lnSpc>
                <a:spcPct val="90000"/>
              </a:lnSpc>
              <a:buClrTx/>
              <a:buSzTx/>
              <a:buFontTx/>
              <a:buNone/>
              <a:defRPr spc="-200" sz="8500">
                <a:solidFill>
                  <a:srgbClr val="000000"/>
                </a:solidFill>
                <a:latin typeface="Helvetica Neue Medium"/>
                <a:ea typeface="Helvetica Neue Medium"/>
                <a:cs typeface="Helvetica Neue Medium"/>
                <a:sym typeface="Helvetica Neue Medium"/>
              </a:defRPr>
            </a:lvl1pPr>
          </a:lstStyle>
          <a:p>
            <a:pPr/>
            <a:r>
              <a:t>“Notable Quote”</a:t>
            </a:r>
          </a:p>
        </p:txBody>
      </p:sp>
      <p:sp>
        <p:nvSpPr>
          <p:cNvPr id="117" name="Slide Number"/>
          <p:cNvSpPr txBox="1"/>
          <p:nvPr>
            <p:ph type="sldNum" sz="quarter" idx="2"/>
          </p:nvPr>
        </p:nvSpPr>
        <p:spPr>
          <a:xfrm>
            <a:off x="12001500" y="13080999"/>
            <a:ext cx="368504" cy="374600"/>
          </a:xfrm>
          <a:prstGeom prst="rect">
            <a:avLst/>
          </a:prstGeom>
        </p:spPr>
        <p:txBody>
          <a:bodyPr lIns="50800" tIns="50800" rIns="50800" bIns="50800" anchor="b">
            <a:spAutoFit/>
          </a:bodyPr>
          <a:lstStyle>
            <a:lvl1pPr algn="ctr" defTabSz="584200">
              <a:defRPr sz="1800">
                <a:solidFill>
                  <a:srgbClr val="000000"/>
                </a:solidFill>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500" y="13080999"/>
            <a:ext cx="368504" cy="374600"/>
          </a:xfrm>
          <a:prstGeom prst="rect">
            <a:avLst/>
          </a:prstGeom>
        </p:spPr>
        <p:txBody>
          <a:bodyPr lIns="50800" tIns="50800" rIns="50800" bIns="50800" anchor="b">
            <a:spAutoFit/>
          </a:bodyPr>
          <a:lstStyle>
            <a:lvl1pPr algn="ctr" defTabSz="584200">
              <a:defRPr sz="1800">
                <a:solidFill>
                  <a:srgbClr val="000000"/>
                </a:solidFill>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500" y="13080999"/>
            <a:ext cx="368504" cy="374600"/>
          </a:xfrm>
          <a:prstGeom prst="rect">
            <a:avLst/>
          </a:prstGeom>
        </p:spPr>
        <p:txBody>
          <a:bodyPr lIns="50800" tIns="50800" rIns="50800" bIns="50800" anchor="b">
            <a:spAutoFit/>
          </a:bodyPr>
          <a:lstStyle>
            <a:lvl1pPr algn="ctr" defTabSz="584200">
              <a:defRPr sz="1800">
                <a:solidFill>
                  <a:srgbClr val="FFFFFF"/>
                </a:solidFill>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500" y="13080999"/>
            <a:ext cx="368504" cy="374600"/>
          </a:xfrm>
          <a:prstGeom prst="rect">
            <a:avLst/>
          </a:prstGeom>
        </p:spPr>
        <p:txBody>
          <a:bodyPr lIns="50800" tIns="50800" rIns="50800" bIns="50800" anchor="b">
            <a:spAutoFit/>
          </a:bodyPr>
          <a:lstStyle>
            <a:lvl1pPr algn="ctr" defTabSz="584200">
              <a:defRPr sz="1800">
                <a:solidFill>
                  <a:srgbClr val="000000"/>
                </a:solidFill>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149" name="Title Text"/>
          <p:cNvSpPr txBox="1"/>
          <p:nvPr>
            <p:ph type="title"/>
          </p:nvPr>
        </p:nvSpPr>
        <p:spPr>
          <a:prstGeom prst="rect">
            <a:avLst/>
          </a:prstGeom>
        </p:spPr>
        <p:txBody>
          <a:bodyPr/>
          <a:lstStyle/>
          <a:p>
            <a:pPr/>
            <a:r>
              <a:t>Title Text</a:t>
            </a:r>
          </a:p>
        </p:txBody>
      </p:sp>
      <p:sp>
        <p:nvSpPr>
          <p:cNvPr id="15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lIns="50800" tIns="50800" rIns="50800" bIns="50800" anchor="b"/>
          <a:lstStyle>
            <a:lvl1pPr defTabSz="2438337">
              <a:lnSpc>
                <a:spcPct val="80000"/>
              </a:lnSpc>
              <a:defRPr b="1" spc="-232" sz="11600">
                <a:latin typeface="+mj-lt"/>
                <a:ea typeface="+mj-ea"/>
                <a:cs typeface="+mj-cs"/>
                <a:sym typeface="Helvetica Neue"/>
              </a:defRPr>
            </a:lvl1pPr>
          </a:lstStyle>
          <a:p>
            <a:pPr/>
            <a:r>
              <a:t>Presentation Title</a:t>
            </a:r>
          </a:p>
        </p:txBody>
      </p:sp>
      <p:sp>
        <p:nvSpPr>
          <p:cNvPr id="23" name="Body Level One…"/>
          <p:cNvSpPr txBox="1"/>
          <p:nvPr>
            <p:ph type="body" sz="quarter" idx="1" hasCustomPrompt="1"/>
          </p:nvPr>
        </p:nvSpPr>
        <p:spPr>
          <a:xfrm>
            <a:off x="1207690" y="1106137"/>
            <a:ext cx="21968621" cy="636980"/>
          </a:xfrm>
          <a:prstGeom prst="rect">
            <a:avLst/>
          </a:prstGeom>
        </p:spPr>
        <p:txBody>
          <a:bodyPr lIns="45718" tIns="45718" rIns="45718" bIns="45718"/>
          <a:lstStyle>
            <a:lvl1pPr marL="0" indent="0" defTabSz="825500">
              <a:lnSpc>
                <a:spcPct val="100000"/>
              </a:lnSpc>
              <a:buClrTx/>
              <a:buSzTx/>
              <a:buFontTx/>
              <a:buNone/>
              <a:defRPr b="1" sz="3600">
                <a:solidFill>
                  <a:srgbClr val="000000"/>
                </a:solidFill>
                <a:latin typeface="+mj-lt"/>
                <a:ea typeface="+mj-ea"/>
                <a:cs typeface="+mj-cs"/>
                <a:sym typeface="Helvetica Neue"/>
              </a:defRPr>
            </a:lvl1pPr>
            <a:lvl2pPr marL="1066800" indent="-457200" defTabSz="825500">
              <a:lnSpc>
                <a:spcPct val="100000"/>
              </a:lnSpc>
              <a:buClrTx/>
              <a:buSzPct val="123000"/>
              <a:buFontTx/>
              <a:buChar char="•"/>
              <a:defRPr b="1" sz="3600">
                <a:solidFill>
                  <a:srgbClr val="000000"/>
                </a:solidFill>
                <a:latin typeface="+mj-lt"/>
                <a:ea typeface="+mj-ea"/>
                <a:cs typeface="+mj-cs"/>
                <a:sym typeface="Helvetica Neue"/>
              </a:defRPr>
            </a:lvl2pPr>
            <a:lvl3pPr marL="1676400" indent="-457200" defTabSz="825500">
              <a:lnSpc>
                <a:spcPct val="100000"/>
              </a:lnSpc>
              <a:buClrTx/>
              <a:buSzPct val="123000"/>
              <a:buFontTx/>
              <a:buChar char="•"/>
              <a:defRPr b="1" sz="3600">
                <a:solidFill>
                  <a:srgbClr val="000000"/>
                </a:solidFill>
                <a:latin typeface="+mj-lt"/>
                <a:ea typeface="+mj-ea"/>
                <a:cs typeface="+mj-cs"/>
                <a:sym typeface="Helvetica Neue"/>
              </a:defRPr>
            </a:lvl3pPr>
            <a:lvl4pPr marL="2286000" indent="-457200" defTabSz="825500">
              <a:lnSpc>
                <a:spcPct val="100000"/>
              </a:lnSpc>
              <a:buClrTx/>
              <a:buSzPct val="123000"/>
              <a:buFontTx/>
              <a:buChar char="•"/>
              <a:defRPr b="1" sz="3600">
                <a:solidFill>
                  <a:srgbClr val="000000"/>
                </a:solidFill>
                <a:latin typeface="+mj-lt"/>
                <a:ea typeface="+mj-ea"/>
                <a:cs typeface="+mj-cs"/>
                <a:sym typeface="Helvetica Neue"/>
              </a:defRPr>
            </a:lvl4pPr>
            <a:lvl5pPr marL="2895600" indent="-457200" defTabSz="825500">
              <a:lnSpc>
                <a:spcPct val="100000"/>
              </a:lnSpc>
              <a:buClrTx/>
              <a:buSzPct val="123000"/>
              <a:buFontTx/>
              <a:buChar char="•"/>
              <a:defRPr b="1" sz="3600">
                <a:solidFill>
                  <a:srgbClr val="000000"/>
                </a:solidFill>
                <a:latin typeface="+mj-lt"/>
                <a:ea typeface="+mj-ea"/>
                <a:cs typeface="+mj-cs"/>
                <a:sym typeface="Helvetica Neue"/>
              </a:defRPr>
            </a:lvl5pPr>
          </a:lstStyle>
          <a:p>
            <a:pPr/>
            <a:r>
              <a:t>Author and Date</a:t>
            </a:r>
          </a:p>
          <a:p>
            <a:pPr lvl="1"/>
            <a:r>
              <a:t/>
            </a:r>
          </a:p>
          <a:p>
            <a:pPr lvl="2"/>
            <a:r>
              <a:t/>
            </a:r>
          </a:p>
          <a:p>
            <a:pPr lvl="3"/>
            <a:r>
              <a:t/>
            </a:r>
          </a:p>
          <a:p>
            <a:pPr lvl="4"/>
            <a:r>
              <a:t/>
            </a:r>
          </a:p>
        </p:txBody>
      </p:sp>
      <p:sp>
        <p:nvSpPr>
          <p:cNvPr id="24" name="Body Level One…"/>
          <p:cNvSpPr txBox="1"/>
          <p:nvPr>
            <p:ph type="body" sz="quarter" idx="22" hasCustomPrompt="1"/>
          </p:nvPr>
        </p:nvSpPr>
        <p:spPr>
          <a:xfrm>
            <a:off x="1206500" y="11609909"/>
            <a:ext cx="21971000" cy="1116953"/>
          </a:xfrm>
          <a:prstGeom prst="rect">
            <a:avLst/>
          </a:prstGeom>
        </p:spPr>
        <p:txBody>
          <a:bodyPr lIns="50800" tIns="50800" rIns="50800" bIns="50800"/>
          <a:lstStyle>
            <a:lvl1pPr marL="0" indent="0" defTabSz="825500">
              <a:lnSpc>
                <a:spcPct val="100000"/>
              </a:lnSpc>
              <a:buClrTx/>
              <a:buSzTx/>
              <a:buFontTx/>
              <a:buNone/>
              <a:defRPr b="1" sz="5500">
                <a:solidFill>
                  <a:srgbClr val="000000"/>
                </a:solidFill>
                <a:latin typeface="+mj-lt"/>
                <a:ea typeface="+mj-ea"/>
                <a:cs typeface="+mj-cs"/>
                <a:sym typeface="Helvetica Neue"/>
              </a:defRPr>
            </a:lvl1pPr>
          </a:lstStyle>
          <a:p>
            <a:pPr/>
            <a:r>
              <a:t>Presentation Subtitle</a:t>
            </a:r>
          </a:p>
        </p:txBody>
      </p:sp>
      <p:sp>
        <p:nvSpPr>
          <p:cNvPr id="25" name="Slide Number"/>
          <p:cNvSpPr txBox="1"/>
          <p:nvPr>
            <p:ph type="sldNum" sz="quarter" idx="2"/>
          </p:nvPr>
        </p:nvSpPr>
        <p:spPr>
          <a:xfrm>
            <a:off x="12001500" y="13080999"/>
            <a:ext cx="368504" cy="374600"/>
          </a:xfrm>
          <a:prstGeom prst="rect">
            <a:avLst/>
          </a:prstGeom>
        </p:spPr>
        <p:txBody>
          <a:bodyPr lIns="50800" tIns="50800" rIns="50800" bIns="50800" anchor="b">
            <a:spAutoFit/>
          </a:bodyPr>
          <a:lstStyle>
            <a:lvl1pPr algn="ctr" defTabSz="584200">
              <a:defRPr sz="1800">
                <a:solidFill>
                  <a:srgbClr val="000000"/>
                </a:solidFill>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4"/>
          </a:xfrm>
          <a:prstGeom prst="rect">
            <a:avLst/>
          </a:prstGeom>
        </p:spPr>
        <p:txBody>
          <a:bodyPr lIns="50800" tIns="50800" rIns="50800" bIns="50800" anchor="b"/>
          <a:lstStyle>
            <a:lvl1pPr defTabSz="2438337">
              <a:lnSpc>
                <a:spcPct val="80000"/>
              </a:lnSpc>
              <a:defRPr b="1" spc="-170" sz="8500">
                <a:latin typeface="+mj-lt"/>
                <a:ea typeface="+mj-ea"/>
                <a:cs typeface="+mj-cs"/>
                <a:sym typeface="Helvetica Neue"/>
              </a:defRPr>
            </a:lvl1pPr>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lIns="50800" tIns="50800" rIns="50800" bIns="50800"/>
          <a:lstStyle>
            <a:lvl1pPr marL="0" indent="0" defTabSz="825500">
              <a:lnSpc>
                <a:spcPct val="100000"/>
              </a:lnSpc>
              <a:buClrTx/>
              <a:buSzTx/>
              <a:buFontTx/>
              <a:buNone/>
              <a:defRPr b="1" sz="5500">
                <a:solidFill>
                  <a:srgbClr val="000000"/>
                </a:solidFill>
                <a:latin typeface="+mj-lt"/>
                <a:ea typeface="+mj-ea"/>
                <a:cs typeface="+mj-cs"/>
                <a:sym typeface="Helvetica Neue"/>
              </a:defRPr>
            </a:lvl1pPr>
            <a:lvl2pPr marL="0" indent="0" defTabSz="825500">
              <a:lnSpc>
                <a:spcPct val="100000"/>
              </a:lnSpc>
              <a:buClrTx/>
              <a:buSzTx/>
              <a:buFontTx/>
              <a:buNone/>
              <a:defRPr b="1" sz="5500">
                <a:solidFill>
                  <a:srgbClr val="000000"/>
                </a:solidFill>
                <a:latin typeface="+mj-lt"/>
                <a:ea typeface="+mj-ea"/>
                <a:cs typeface="+mj-cs"/>
                <a:sym typeface="Helvetica Neue"/>
              </a:defRPr>
            </a:lvl2pPr>
            <a:lvl3pPr marL="0" indent="0" defTabSz="825500">
              <a:lnSpc>
                <a:spcPct val="100000"/>
              </a:lnSpc>
              <a:buClrTx/>
              <a:buSzTx/>
              <a:buFontTx/>
              <a:buNone/>
              <a:defRPr b="1" sz="5500">
                <a:solidFill>
                  <a:srgbClr val="000000"/>
                </a:solidFill>
                <a:latin typeface="+mj-lt"/>
                <a:ea typeface="+mj-ea"/>
                <a:cs typeface="+mj-cs"/>
                <a:sym typeface="Helvetica Neue"/>
              </a:defRPr>
            </a:lvl3pPr>
            <a:lvl4pPr marL="0" indent="0" defTabSz="825500">
              <a:lnSpc>
                <a:spcPct val="100000"/>
              </a:lnSpc>
              <a:buClrTx/>
              <a:buSzTx/>
              <a:buFontTx/>
              <a:buNone/>
              <a:defRPr b="1" sz="5500">
                <a:solidFill>
                  <a:srgbClr val="000000"/>
                </a:solidFill>
                <a:latin typeface="+mj-lt"/>
                <a:ea typeface="+mj-ea"/>
                <a:cs typeface="+mj-cs"/>
                <a:sym typeface="Helvetica Neue"/>
              </a:defRPr>
            </a:lvl4pPr>
            <a:lvl5pPr marL="0" indent="0" defTabSz="825500">
              <a:lnSpc>
                <a:spcPct val="100000"/>
              </a:lnSpc>
              <a:buClrTx/>
              <a:buSzTx/>
              <a:buFontTx/>
              <a:buNone/>
              <a:defRPr b="1" sz="5500">
                <a:solidFill>
                  <a:srgbClr val="000000"/>
                </a:solidFill>
                <a:latin typeface="+mj-lt"/>
                <a:ea typeface="+mj-ea"/>
                <a:cs typeface="+mj-cs"/>
                <a:sym typeface="Helvetica Neue"/>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500" y="13085233"/>
            <a:ext cx="368504" cy="374600"/>
          </a:xfrm>
          <a:prstGeom prst="rect">
            <a:avLst/>
          </a:prstGeom>
        </p:spPr>
        <p:txBody>
          <a:bodyPr lIns="50800" tIns="50800" rIns="50800" bIns="50800" anchor="b">
            <a:spAutoFit/>
          </a:bodyPr>
          <a:lstStyle>
            <a:lvl1pPr algn="ctr" defTabSz="584200">
              <a:defRPr sz="1800">
                <a:solidFill>
                  <a:srgbClr val="000000"/>
                </a:solidFill>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xfrm>
            <a:off x="1206500" y="1079500"/>
            <a:ext cx="21971000" cy="1433164"/>
          </a:xfrm>
          <a:prstGeom prst="rect">
            <a:avLst/>
          </a:prstGeom>
        </p:spPr>
        <p:txBody>
          <a:bodyPr lIns="50800" tIns="50800" rIns="50800" bIns="50800"/>
          <a:lstStyle>
            <a:lvl1pPr defTabSz="2438337">
              <a:lnSpc>
                <a:spcPct val="80000"/>
              </a:lnSpc>
              <a:defRPr b="1" spc="-170" sz="8500">
                <a:latin typeface="+mj-lt"/>
                <a:ea typeface="+mj-ea"/>
                <a:cs typeface="+mj-cs"/>
                <a:sym typeface="Helvetica Neue"/>
              </a:defRPr>
            </a:lvl1pPr>
          </a:lstStyle>
          <a:p>
            <a:pPr/>
            <a:r>
              <a:t>Slide Title</a:t>
            </a:r>
          </a:p>
        </p:txBody>
      </p:sp>
      <p:sp>
        <p:nvSpPr>
          <p:cNvPr id="43" name="Body Level One…"/>
          <p:cNvSpPr txBox="1"/>
          <p:nvPr>
            <p:ph type="body" sz="quarter" idx="1" hasCustomPrompt="1"/>
          </p:nvPr>
        </p:nvSpPr>
        <p:spPr>
          <a:xfrm>
            <a:off x="1206500" y="2372961"/>
            <a:ext cx="21971000" cy="934781"/>
          </a:xfrm>
          <a:prstGeom prst="rect">
            <a:avLst/>
          </a:prstGeom>
        </p:spPr>
        <p:txBody>
          <a:bodyPr lIns="45718" tIns="45718" rIns="45718" bIns="45718"/>
          <a:lstStyle>
            <a:lvl1pPr marL="0" indent="0" defTabSz="825500">
              <a:lnSpc>
                <a:spcPct val="100000"/>
              </a:lnSpc>
              <a:buClrTx/>
              <a:buSzTx/>
              <a:buFontTx/>
              <a:buNone/>
              <a:defRPr b="1" sz="5500">
                <a:solidFill>
                  <a:srgbClr val="000000"/>
                </a:solidFill>
                <a:latin typeface="+mj-lt"/>
                <a:ea typeface="+mj-ea"/>
                <a:cs typeface="+mj-cs"/>
                <a:sym typeface="Helvetica Neue"/>
              </a:defRPr>
            </a:lvl1pPr>
            <a:lvl2pPr marL="1308100" indent="-698500" defTabSz="825500">
              <a:lnSpc>
                <a:spcPct val="100000"/>
              </a:lnSpc>
              <a:buClrTx/>
              <a:buSzPct val="123000"/>
              <a:buFontTx/>
              <a:buChar char="•"/>
              <a:defRPr b="1" sz="5500">
                <a:solidFill>
                  <a:srgbClr val="000000"/>
                </a:solidFill>
                <a:latin typeface="+mj-lt"/>
                <a:ea typeface="+mj-ea"/>
                <a:cs typeface="+mj-cs"/>
                <a:sym typeface="Helvetica Neue"/>
              </a:defRPr>
            </a:lvl2pPr>
            <a:lvl3pPr marL="1917700" indent="-698500" defTabSz="825500">
              <a:lnSpc>
                <a:spcPct val="100000"/>
              </a:lnSpc>
              <a:buClrTx/>
              <a:buSzPct val="123000"/>
              <a:buFontTx/>
              <a:buChar char="•"/>
              <a:defRPr b="1" sz="5500">
                <a:solidFill>
                  <a:srgbClr val="000000"/>
                </a:solidFill>
                <a:latin typeface="+mj-lt"/>
                <a:ea typeface="+mj-ea"/>
                <a:cs typeface="+mj-cs"/>
                <a:sym typeface="Helvetica Neue"/>
              </a:defRPr>
            </a:lvl3pPr>
            <a:lvl4pPr marL="2527300" indent="-698500" defTabSz="825500">
              <a:lnSpc>
                <a:spcPct val="100000"/>
              </a:lnSpc>
              <a:buClrTx/>
              <a:buSzPct val="123000"/>
              <a:buFontTx/>
              <a:buChar char="•"/>
              <a:defRPr b="1" sz="5500">
                <a:solidFill>
                  <a:srgbClr val="000000"/>
                </a:solidFill>
                <a:latin typeface="+mj-lt"/>
                <a:ea typeface="+mj-ea"/>
                <a:cs typeface="+mj-cs"/>
                <a:sym typeface="Helvetica Neue"/>
              </a:defRPr>
            </a:lvl4pPr>
            <a:lvl5pPr marL="3136900" indent="-698500" defTabSz="825500">
              <a:lnSpc>
                <a:spcPct val="100000"/>
              </a:lnSpc>
              <a:buClrTx/>
              <a:buSzPct val="123000"/>
              <a:buFontTx/>
              <a:buChar char="•"/>
              <a:defRPr b="1" sz="5500">
                <a:solidFill>
                  <a:srgbClr val="000000"/>
                </a:solidFill>
                <a:latin typeface="+mj-lt"/>
                <a:ea typeface="+mj-ea"/>
                <a:cs typeface="+mj-cs"/>
                <a:sym typeface="Helvetica Neue"/>
              </a:defRPr>
            </a:lvl5pPr>
          </a:lstStyle>
          <a:p>
            <a:pPr/>
            <a:r>
              <a:t>Slide Subtitle</a:t>
            </a:r>
          </a:p>
          <a:p>
            <a:pPr lvl="1"/>
            <a:r>
              <a:t/>
            </a:r>
          </a:p>
          <a:p>
            <a:pPr lvl="2"/>
            <a:r>
              <a:t/>
            </a:r>
          </a:p>
          <a:p>
            <a:pPr lvl="3"/>
            <a:r>
              <a:t/>
            </a:r>
          </a:p>
          <a:p>
            <a:pPr lvl="4"/>
            <a:r>
              <a:t/>
            </a:r>
          </a:p>
        </p:txBody>
      </p:sp>
      <p:sp>
        <p:nvSpPr>
          <p:cNvPr id="44" name="Body Level One…"/>
          <p:cNvSpPr txBox="1"/>
          <p:nvPr>
            <p:ph type="body" idx="21" hasCustomPrompt="1"/>
          </p:nvPr>
        </p:nvSpPr>
        <p:spPr>
          <a:xfrm>
            <a:off x="1206500" y="4248503"/>
            <a:ext cx="21971000" cy="8256014"/>
          </a:xfrm>
          <a:prstGeom prst="rect">
            <a:avLst/>
          </a:prstGeom>
        </p:spPr>
        <p:txBody>
          <a:bodyPr lIns="50800" tIns="50800" rIns="50800" bIns="50800"/>
          <a:lstStyle>
            <a:lvl1pPr marL="609600" indent="-609600" defTabSz="2438337">
              <a:lnSpc>
                <a:spcPct val="90000"/>
              </a:lnSpc>
              <a:spcBef>
                <a:spcPts val="4500"/>
              </a:spcBef>
              <a:buClrTx/>
              <a:buSzPct val="123000"/>
              <a:buFontTx/>
              <a:buChar char="•"/>
              <a:defRPr>
                <a:solidFill>
                  <a:srgbClr val="000000"/>
                </a:solidFill>
                <a:latin typeface="+mj-lt"/>
                <a:ea typeface="+mj-ea"/>
                <a:cs typeface="+mj-cs"/>
                <a:sym typeface="Helvetica Neue"/>
              </a:defRPr>
            </a:lvl1pPr>
          </a:lstStyle>
          <a:p>
            <a:pPr/>
            <a:r>
              <a:t>Slide bullet text</a:t>
            </a:r>
          </a:p>
        </p:txBody>
      </p:sp>
      <p:sp>
        <p:nvSpPr>
          <p:cNvPr id="45" name="Slide Number"/>
          <p:cNvSpPr txBox="1"/>
          <p:nvPr>
            <p:ph type="sldNum" sz="quarter" idx="2"/>
          </p:nvPr>
        </p:nvSpPr>
        <p:spPr>
          <a:xfrm>
            <a:off x="12001500" y="13080999"/>
            <a:ext cx="368504" cy="374600"/>
          </a:xfrm>
          <a:prstGeom prst="rect">
            <a:avLst/>
          </a:prstGeom>
        </p:spPr>
        <p:txBody>
          <a:bodyPr lIns="50800" tIns="50800" rIns="50800" bIns="50800" anchor="b">
            <a:spAutoFit/>
          </a:bodyPr>
          <a:lstStyle>
            <a:lvl1pPr algn="ctr" defTabSz="584200">
              <a:defRPr sz="1800">
                <a:solidFill>
                  <a:srgbClr val="000000"/>
                </a:solidFill>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06500" y="4248503"/>
            <a:ext cx="21971000" cy="8256014"/>
          </a:xfrm>
          <a:prstGeom prst="rect">
            <a:avLst/>
          </a:prstGeom>
        </p:spPr>
        <p:txBody>
          <a:bodyPr lIns="50800" tIns="50800" rIns="50800" bIns="50800" numCol="2" spcCol="1098550"/>
          <a:lstStyle>
            <a:lvl1pPr marL="609600" indent="-609600" defTabSz="2438337">
              <a:lnSpc>
                <a:spcPct val="90000"/>
              </a:lnSpc>
              <a:spcBef>
                <a:spcPts val="4500"/>
              </a:spcBef>
              <a:buClrTx/>
              <a:buSzPct val="123000"/>
              <a:buFontTx/>
              <a:buChar char="•"/>
              <a:defRPr>
                <a:solidFill>
                  <a:srgbClr val="000000"/>
                </a:solidFill>
                <a:latin typeface="+mj-lt"/>
                <a:ea typeface="+mj-ea"/>
                <a:cs typeface="+mj-cs"/>
                <a:sym typeface="Helvetica Neue"/>
              </a:defRPr>
            </a:lvl1pPr>
            <a:lvl2pPr marL="1219200" indent="-609600" defTabSz="2438337">
              <a:lnSpc>
                <a:spcPct val="90000"/>
              </a:lnSpc>
              <a:spcBef>
                <a:spcPts val="4500"/>
              </a:spcBef>
              <a:buClrTx/>
              <a:buSzPct val="123000"/>
              <a:buFontTx/>
              <a:buChar char="•"/>
              <a:defRPr>
                <a:solidFill>
                  <a:srgbClr val="000000"/>
                </a:solidFill>
                <a:latin typeface="+mj-lt"/>
                <a:ea typeface="+mj-ea"/>
                <a:cs typeface="+mj-cs"/>
                <a:sym typeface="Helvetica Neue"/>
              </a:defRPr>
            </a:lvl2pPr>
            <a:lvl3pPr marL="1828800" indent="-609600" defTabSz="2438337">
              <a:lnSpc>
                <a:spcPct val="90000"/>
              </a:lnSpc>
              <a:spcBef>
                <a:spcPts val="4500"/>
              </a:spcBef>
              <a:buClrTx/>
              <a:buSzPct val="123000"/>
              <a:buFontTx/>
              <a:buChar char="•"/>
              <a:defRPr>
                <a:solidFill>
                  <a:srgbClr val="000000"/>
                </a:solidFill>
                <a:latin typeface="+mj-lt"/>
                <a:ea typeface="+mj-ea"/>
                <a:cs typeface="+mj-cs"/>
                <a:sym typeface="Helvetica Neue"/>
              </a:defRPr>
            </a:lvl3pPr>
            <a:lvl4pPr marL="2438400" indent="-609600" defTabSz="2438337">
              <a:lnSpc>
                <a:spcPct val="90000"/>
              </a:lnSpc>
              <a:spcBef>
                <a:spcPts val="4500"/>
              </a:spcBef>
              <a:buClrTx/>
              <a:buSzPct val="123000"/>
              <a:buFontTx/>
              <a:buChar char="•"/>
              <a:defRPr>
                <a:solidFill>
                  <a:srgbClr val="000000"/>
                </a:solidFill>
                <a:latin typeface="+mj-lt"/>
                <a:ea typeface="+mj-ea"/>
                <a:cs typeface="+mj-cs"/>
                <a:sym typeface="Helvetica Neue"/>
              </a:defRPr>
            </a:lvl4pPr>
            <a:lvl5pPr marL="3048000" indent="-609600" defTabSz="2438337">
              <a:lnSpc>
                <a:spcPct val="90000"/>
              </a:lnSpc>
              <a:spcBef>
                <a:spcPts val="4500"/>
              </a:spcBef>
              <a:buClrTx/>
              <a:buSzPct val="123000"/>
              <a:buFontTx/>
              <a:buChar char="•"/>
              <a:defRPr>
                <a:solidFill>
                  <a:srgbClr val="000000"/>
                </a:solidFill>
                <a:latin typeface="+mj-lt"/>
                <a:ea typeface="+mj-ea"/>
                <a:cs typeface="+mj-cs"/>
                <a:sym typeface="Helvetica Neue"/>
              </a:defRPr>
            </a:lvl5pPr>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500" y="13080999"/>
            <a:ext cx="368504" cy="374600"/>
          </a:xfrm>
          <a:prstGeom prst="rect">
            <a:avLst/>
          </a:prstGeom>
        </p:spPr>
        <p:txBody>
          <a:bodyPr lIns="50800" tIns="50800" rIns="50800" bIns="50800" anchor="b">
            <a:spAutoFit/>
          </a:bodyPr>
          <a:lstStyle>
            <a:lvl1pPr algn="ctr" defTabSz="584200">
              <a:defRPr sz="1800">
                <a:solidFill>
                  <a:srgbClr val="000000"/>
                </a:solidFill>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Body Level One…"/>
          <p:cNvSpPr txBox="1"/>
          <p:nvPr>
            <p:ph type="body" sz="quarter" idx="1" hasCustomPrompt="1"/>
          </p:nvPr>
        </p:nvSpPr>
        <p:spPr>
          <a:xfrm>
            <a:off x="1206500" y="2372961"/>
            <a:ext cx="9779000" cy="934781"/>
          </a:xfrm>
          <a:prstGeom prst="rect">
            <a:avLst/>
          </a:prstGeom>
        </p:spPr>
        <p:txBody>
          <a:bodyPr lIns="45718" tIns="45718" rIns="45718" bIns="45718"/>
          <a:lstStyle>
            <a:lvl1pPr marL="0" indent="0" defTabSz="825500">
              <a:lnSpc>
                <a:spcPct val="100000"/>
              </a:lnSpc>
              <a:buClrTx/>
              <a:buSzTx/>
              <a:buFontTx/>
              <a:buNone/>
              <a:defRPr b="1" sz="5500">
                <a:solidFill>
                  <a:srgbClr val="000000"/>
                </a:solidFill>
                <a:latin typeface="+mj-lt"/>
                <a:ea typeface="+mj-ea"/>
                <a:cs typeface="+mj-cs"/>
                <a:sym typeface="Helvetica Neue"/>
              </a:defRPr>
            </a:lvl1pPr>
            <a:lvl2pPr marL="1308100" indent="-698500" defTabSz="825500">
              <a:lnSpc>
                <a:spcPct val="100000"/>
              </a:lnSpc>
              <a:buClrTx/>
              <a:buSzPct val="123000"/>
              <a:buFontTx/>
              <a:buChar char="•"/>
              <a:defRPr b="1" sz="5500">
                <a:solidFill>
                  <a:srgbClr val="000000"/>
                </a:solidFill>
                <a:latin typeface="+mj-lt"/>
                <a:ea typeface="+mj-ea"/>
                <a:cs typeface="+mj-cs"/>
                <a:sym typeface="Helvetica Neue"/>
              </a:defRPr>
            </a:lvl2pPr>
            <a:lvl3pPr marL="1917700" indent="-698500" defTabSz="825500">
              <a:lnSpc>
                <a:spcPct val="100000"/>
              </a:lnSpc>
              <a:buClrTx/>
              <a:buSzPct val="123000"/>
              <a:buFontTx/>
              <a:buChar char="•"/>
              <a:defRPr b="1" sz="5500">
                <a:solidFill>
                  <a:srgbClr val="000000"/>
                </a:solidFill>
                <a:latin typeface="+mj-lt"/>
                <a:ea typeface="+mj-ea"/>
                <a:cs typeface="+mj-cs"/>
                <a:sym typeface="Helvetica Neue"/>
              </a:defRPr>
            </a:lvl3pPr>
            <a:lvl4pPr marL="2527300" indent="-698500" defTabSz="825500">
              <a:lnSpc>
                <a:spcPct val="100000"/>
              </a:lnSpc>
              <a:buClrTx/>
              <a:buSzPct val="123000"/>
              <a:buFontTx/>
              <a:buChar char="•"/>
              <a:defRPr b="1" sz="5500">
                <a:solidFill>
                  <a:srgbClr val="000000"/>
                </a:solidFill>
                <a:latin typeface="+mj-lt"/>
                <a:ea typeface="+mj-ea"/>
                <a:cs typeface="+mj-cs"/>
                <a:sym typeface="Helvetica Neue"/>
              </a:defRPr>
            </a:lvl4pPr>
            <a:lvl5pPr marL="3136900" indent="-698500" defTabSz="825500">
              <a:lnSpc>
                <a:spcPct val="100000"/>
              </a:lnSpc>
              <a:buClrTx/>
              <a:buSzPct val="123000"/>
              <a:buFontTx/>
              <a:buChar char="•"/>
              <a:defRPr b="1" sz="5500">
                <a:solidFill>
                  <a:srgbClr val="000000"/>
                </a:solidFill>
                <a:latin typeface="+mj-lt"/>
                <a:ea typeface="+mj-ea"/>
                <a:cs typeface="+mj-cs"/>
                <a:sym typeface="Helvetica Neue"/>
              </a:defRPr>
            </a:lvl5pPr>
          </a:lstStyle>
          <a:p>
            <a:pPr/>
            <a:r>
              <a:t>Slide Subtitle</a:t>
            </a:r>
          </a:p>
          <a:p>
            <a:pPr lvl="1"/>
            <a:r>
              <a:t/>
            </a:r>
          </a:p>
          <a:p>
            <a:pPr lvl="2"/>
            <a:r>
              <a:t/>
            </a:r>
          </a:p>
          <a:p>
            <a:pPr lvl="3"/>
            <a:r>
              <a:t/>
            </a:r>
          </a:p>
          <a:p>
            <a:pPr lvl="4"/>
            <a:r>
              <a:t/>
            </a:r>
          </a:p>
        </p:txBody>
      </p:sp>
      <p:sp>
        <p:nvSpPr>
          <p:cNvPr id="61" name="Body Level One…"/>
          <p:cNvSpPr txBox="1"/>
          <p:nvPr>
            <p:ph type="body" sz="half" idx="21" hasCustomPrompt="1"/>
          </p:nvPr>
        </p:nvSpPr>
        <p:spPr>
          <a:xfrm>
            <a:off x="1206500" y="4248503"/>
            <a:ext cx="9779000" cy="8256631"/>
          </a:xfrm>
          <a:prstGeom prst="rect">
            <a:avLst/>
          </a:prstGeom>
        </p:spPr>
        <p:txBody>
          <a:bodyPr lIns="50800" tIns="50800" rIns="50800" bIns="50800"/>
          <a:lstStyle>
            <a:lvl1pPr marL="609600" indent="-609600" defTabSz="2438337">
              <a:lnSpc>
                <a:spcPct val="90000"/>
              </a:lnSpc>
              <a:spcBef>
                <a:spcPts val="4500"/>
              </a:spcBef>
              <a:buClrTx/>
              <a:buSzPct val="123000"/>
              <a:buFontTx/>
              <a:buChar char="•"/>
              <a:defRPr>
                <a:solidFill>
                  <a:srgbClr val="000000"/>
                </a:solidFill>
                <a:latin typeface="+mj-lt"/>
                <a:ea typeface="+mj-ea"/>
                <a:cs typeface="+mj-cs"/>
                <a:sym typeface="Helvetica Neue"/>
              </a:defRPr>
            </a:lvl1pPr>
          </a:lstStyle>
          <a:p>
            <a:pPr/>
            <a:r>
              <a:t>Slide bullet text</a:t>
            </a:r>
          </a:p>
        </p:txBody>
      </p:sp>
      <p:sp>
        <p:nvSpPr>
          <p:cNvPr id="62" name="660384004_1290x1720.jpg"/>
          <p:cNvSpPr/>
          <p:nvPr>
            <p:ph type="pic" idx="22"/>
          </p:nvPr>
        </p:nvSpPr>
        <p:spPr>
          <a:xfrm>
            <a:off x="12192000" y="-407266"/>
            <a:ext cx="10916874" cy="14555833"/>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lIns="50800" tIns="50800" rIns="50800" bIns="50800"/>
          <a:lstStyle>
            <a:lvl1pPr defTabSz="2438337">
              <a:lnSpc>
                <a:spcPct val="80000"/>
              </a:lnSpc>
              <a:defRPr b="1" spc="-170" sz="8500">
                <a:latin typeface="+mj-lt"/>
                <a:ea typeface="+mj-ea"/>
                <a:cs typeface="+mj-cs"/>
                <a:sym typeface="Helvetica Neue"/>
              </a:defRPr>
            </a:lvl1pPr>
          </a:lstStyle>
          <a:p>
            <a:pPr/>
            <a:r>
              <a:t>Slide Title</a:t>
            </a:r>
          </a:p>
        </p:txBody>
      </p:sp>
      <p:sp>
        <p:nvSpPr>
          <p:cNvPr id="64" name="Slide Number"/>
          <p:cNvSpPr txBox="1"/>
          <p:nvPr>
            <p:ph type="sldNum" sz="quarter" idx="2"/>
          </p:nvPr>
        </p:nvSpPr>
        <p:spPr>
          <a:xfrm>
            <a:off x="12001500" y="13080999"/>
            <a:ext cx="368504" cy="374600"/>
          </a:xfrm>
          <a:prstGeom prst="rect">
            <a:avLst/>
          </a:prstGeom>
        </p:spPr>
        <p:txBody>
          <a:bodyPr lIns="50800" tIns="50800" rIns="50800" bIns="50800" anchor="b">
            <a:spAutoFit/>
          </a:bodyPr>
          <a:lstStyle>
            <a:lvl1pPr algn="ctr" defTabSz="584200">
              <a:defRPr sz="1800">
                <a:solidFill>
                  <a:srgbClr val="000000"/>
                </a:solidFill>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5" cy="4648200"/>
          </a:xfrm>
          <a:prstGeom prst="rect">
            <a:avLst/>
          </a:prstGeom>
        </p:spPr>
        <p:txBody>
          <a:bodyPr lIns="50800" tIns="50800" rIns="50800" bIns="50800" anchor="ctr"/>
          <a:lstStyle>
            <a:lvl1pPr defTabSz="2438337">
              <a:lnSpc>
                <a:spcPct val="80000"/>
              </a:lnSpc>
              <a:defRPr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500" y="13085233"/>
            <a:ext cx="368504" cy="374600"/>
          </a:xfrm>
          <a:prstGeom prst="rect">
            <a:avLst/>
          </a:prstGeom>
        </p:spPr>
        <p:txBody>
          <a:bodyPr lIns="50800" tIns="50800" rIns="50800" bIns="50800" anchor="b">
            <a:spAutoFit/>
          </a:bodyPr>
          <a:lstStyle>
            <a:lvl1pPr algn="ctr" defTabSz="584200">
              <a:defRPr sz="1800">
                <a:solidFill>
                  <a:srgbClr val="000000"/>
                </a:solidFill>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50"/>
          </a:xfrm>
          <a:prstGeom prst="rect">
            <a:avLst/>
          </a:prstGeom>
        </p:spPr>
        <p:txBody>
          <a:bodyPr lIns="50800" tIns="50800" rIns="50800" bIns="50800"/>
          <a:lstStyle>
            <a:lvl1pPr defTabSz="2438337">
              <a:lnSpc>
                <a:spcPct val="80000"/>
              </a:lnSpc>
              <a:defRPr b="1" spc="-170" sz="8500">
                <a:latin typeface="+mj-lt"/>
                <a:ea typeface="+mj-ea"/>
                <a:cs typeface="+mj-cs"/>
                <a:sym typeface="Helvetica Neue"/>
              </a:defRPr>
            </a:lvl1pPr>
          </a:lstStyle>
          <a:p>
            <a:pPr/>
            <a:r>
              <a:t>Slide Title</a:t>
            </a:r>
          </a:p>
        </p:txBody>
      </p:sp>
      <p:sp>
        <p:nvSpPr>
          <p:cNvPr id="80" name="Body Level One…"/>
          <p:cNvSpPr txBox="1"/>
          <p:nvPr>
            <p:ph type="body" sz="quarter" idx="1" hasCustomPrompt="1"/>
          </p:nvPr>
        </p:nvSpPr>
        <p:spPr>
          <a:xfrm>
            <a:off x="1206500" y="2372961"/>
            <a:ext cx="21971000" cy="934781"/>
          </a:xfrm>
          <a:prstGeom prst="rect">
            <a:avLst/>
          </a:prstGeom>
        </p:spPr>
        <p:txBody>
          <a:bodyPr lIns="45718" tIns="45718" rIns="45718" bIns="45718"/>
          <a:lstStyle>
            <a:lvl1pPr marL="0" indent="0" defTabSz="825500">
              <a:lnSpc>
                <a:spcPct val="100000"/>
              </a:lnSpc>
              <a:buClrTx/>
              <a:buSzTx/>
              <a:buFontTx/>
              <a:buNone/>
              <a:defRPr b="1" sz="5500">
                <a:solidFill>
                  <a:srgbClr val="000000"/>
                </a:solidFill>
                <a:latin typeface="+mj-lt"/>
                <a:ea typeface="+mj-ea"/>
                <a:cs typeface="+mj-cs"/>
                <a:sym typeface="Helvetica Neue"/>
              </a:defRPr>
            </a:lvl1pPr>
            <a:lvl2pPr marL="1308100" indent="-698500" defTabSz="825500">
              <a:lnSpc>
                <a:spcPct val="100000"/>
              </a:lnSpc>
              <a:buClrTx/>
              <a:buSzPct val="123000"/>
              <a:buFontTx/>
              <a:buChar char="•"/>
              <a:defRPr b="1" sz="5500">
                <a:solidFill>
                  <a:srgbClr val="000000"/>
                </a:solidFill>
                <a:latin typeface="+mj-lt"/>
                <a:ea typeface="+mj-ea"/>
                <a:cs typeface="+mj-cs"/>
                <a:sym typeface="Helvetica Neue"/>
              </a:defRPr>
            </a:lvl2pPr>
            <a:lvl3pPr marL="1917700" indent="-698500" defTabSz="825500">
              <a:lnSpc>
                <a:spcPct val="100000"/>
              </a:lnSpc>
              <a:buClrTx/>
              <a:buSzPct val="123000"/>
              <a:buFontTx/>
              <a:buChar char="•"/>
              <a:defRPr b="1" sz="5500">
                <a:solidFill>
                  <a:srgbClr val="000000"/>
                </a:solidFill>
                <a:latin typeface="+mj-lt"/>
                <a:ea typeface="+mj-ea"/>
                <a:cs typeface="+mj-cs"/>
                <a:sym typeface="Helvetica Neue"/>
              </a:defRPr>
            </a:lvl3pPr>
            <a:lvl4pPr marL="2527300" indent="-698500" defTabSz="825500">
              <a:lnSpc>
                <a:spcPct val="100000"/>
              </a:lnSpc>
              <a:buClrTx/>
              <a:buSzPct val="123000"/>
              <a:buFontTx/>
              <a:buChar char="•"/>
              <a:defRPr b="1" sz="5500">
                <a:solidFill>
                  <a:srgbClr val="000000"/>
                </a:solidFill>
                <a:latin typeface="+mj-lt"/>
                <a:ea typeface="+mj-ea"/>
                <a:cs typeface="+mj-cs"/>
                <a:sym typeface="Helvetica Neue"/>
              </a:defRPr>
            </a:lvl4pPr>
            <a:lvl5pPr marL="3136900" indent="-698500" defTabSz="825500">
              <a:lnSpc>
                <a:spcPct val="100000"/>
              </a:lnSpc>
              <a:buClrTx/>
              <a:buSzPct val="123000"/>
              <a:buFontTx/>
              <a:buChar char="•"/>
              <a:defRPr b="1" sz="5500">
                <a:solidFill>
                  <a:srgbClr val="000000"/>
                </a:solidFill>
                <a:latin typeface="+mj-lt"/>
                <a:ea typeface="+mj-ea"/>
                <a:cs typeface="+mj-cs"/>
                <a:sym typeface="Helvetica Neue"/>
              </a:defRPr>
            </a:lvl5pPr>
          </a:lstStyle>
          <a:p>
            <a:pPr/>
            <a:r>
              <a:t>Slide Subtitle</a:t>
            </a:r>
          </a:p>
          <a:p>
            <a:pPr lvl="1"/>
            <a:r>
              <a:t/>
            </a:r>
          </a:p>
          <a:p>
            <a:pPr lvl="2"/>
            <a:r>
              <a:t/>
            </a:r>
          </a:p>
          <a:p>
            <a:pPr lvl="3"/>
            <a:r>
              <a:t/>
            </a:r>
          </a:p>
          <a:p>
            <a:pPr lvl="4"/>
            <a:r>
              <a:t/>
            </a:r>
          </a:p>
        </p:txBody>
      </p:sp>
      <p:sp>
        <p:nvSpPr>
          <p:cNvPr id="81" name="Slide Number"/>
          <p:cNvSpPr txBox="1"/>
          <p:nvPr>
            <p:ph type="sldNum" sz="quarter" idx="2"/>
          </p:nvPr>
        </p:nvSpPr>
        <p:spPr>
          <a:xfrm>
            <a:off x="12001500" y="13080999"/>
            <a:ext cx="368504" cy="374600"/>
          </a:xfrm>
          <a:prstGeom prst="rect">
            <a:avLst/>
          </a:prstGeom>
        </p:spPr>
        <p:txBody>
          <a:bodyPr lIns="50800" tIns="50800" rIns="50800" bIns="50800" anchor="b">
            <a:spAutoFit/>
          </a:bodyPr>
          <a:lstStyle>
            <a:lvl1pPr algn="ctr" defTabSz="584200">
              <a:defRPr sz="1800">
                <a:solidFill>
                  <a:srgbClr val="000000"/>
                </a:solidFill>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lIns="50800" tIns="50800" rIns="50800" bIns="50800"/>
          <a:lstStyle>
            <a:lvl1pPr defTabSz="2438337">
              <a:lnSpc>
                <a:spcPct val="80000"/>
              </a:lnSpc>
              <a:defRPr b="1" spc="-170" sz="8500">
                <a:latin typeface="+mj-lt"/>
                <a:ea typeface="+mj-ea"/>
                <a:cs typeface="+mj-cs"/>
                <a:sym typeface="Helvetica Neue"/>
              </a:defRPr>
            </a:lvl1pPr>
          </a:lstStyle>
          <a:p>
            <a:pPr/>
            <a:r>
              <a:t>Agenda Title</a:t>
            </a:r>
          </a:p>
        </p:txBody>
      </p:sp>
      <p:sp>
        <p:nvSpPr>
          <p:cNvPr id="89" name="Body Level One…"/>
          <p:cNvSpPr txBox="1"/>
          <p:nvPr>
            <p:ph type="body" sz="quarter" idx="1" hasCustomPrompt="1"/>
          </p:nvPr>
        </p:nvSpPr>
        <p:spPr>
          <a:xfrm>
            <a:off x="1206500" y="2372961"/>
            <a:ext cx="21971000" cy="934781"/>
          </a:xfrm>
          <a:prstGeom prst="rect">
            <a:avLst/>
          </a:prstGeom>
        </p:spPr>
        <p:txBody>
          <a:bodyPr lIns="45718" tIns="45718" rIns="45718" bIns="45718"/>
          <a:lstStyle>
            <a:lvl1pPr marL="0" indent="0" defTabSz="825500">
              <a:lnSpc>
                <a:spcPct val="100000"/>
              </a:lnSpc>
              <a:buClrTx/>
              <a:buSzTx/>
              <a:buFontTx/>
              <a:buNone/>
              <a:defRPr b="1" sz="5500">
                <a:solidFill>
                  <a:srgbClr val="000000"/>
                </a:solidFill>
                <a:latin typeface="+mj-lt"/>
                <a:ea typeface="+mj-ea"/>
                <a:cs typeface="+mj-cs"/>
                <a:sym typeface="Helvetica Neue"/>
              </a:defRPr>
            </a:lvl1pPr>
            <a:lvl2pPr marL="1308100" indent="-698500" defTabSz="825500">
              <a:lnSpc>
                <a:spcPct val="100000"/>
              </a:lnSpc>
              <a:buClrTx/>
              <a:buSzPct val="123000"/>
              <a:buFontTx/>
              <a:buChar char="•"/>
              <a:defRPr b="1" sz="5500">
                <a:solidFill>
                  <a:srgbClr val="000000"/>
                </a:solidFill>
                <a:latin typeface="+mj-lt"/>
                <a:ea typeface="+mj-ea"/>
                <a:cs typeface="+mj-cs"/>
                <a:sym typeface="Helvetica Neue"/>
              </a:defRPr>
            </a:lvl2pPr>
            <a:lvl3pPr marL="1917700" indent="-698500" defTabSz="825500">
              <a:lnSpc>
                <a:spcPct val="100000"/>
              </a:lnSpc>
              <a:buClrTx/>
              <a:buSzPct val="123000"/>
              <a:buFontTx/>
              <a:buChar char="•"/>
              <a:defRPr b="1" sz="5500">
                <a:solidFill>
                  <a:srgbClr val="000000"/>
                </a:solidFill>
                <a:latin typeface="+mj-lt"/>
                <a:ea typeface="+mj-ea"/>
                <a:cs typeface="+mj-cs"/>
                <a:sym typeface="Helvetica Neue"/>
              </a:defRPr>
            </a:lvl3pPr>
            <a:lvl4pPr marL="2527300" indent="-698500" defTabSz="825500">
              <a:lnSpc>
                <a:spcPct val="100000"/>
              </a:lnSpc>
              <a:buClrTx/>
              <a:buSzPct val="123000"/>
              <a:buFontTx/>
              <a:buChar char="•"/>
              <a:defRPr b="1" sz="5500">
                <a:solidFill>
                  <a:srgbClr val="000000"/>
                </a:solidFill>
                <a:latin typeface="+mj-lt"/>
                <a:ea typeface="+mj-ea"/>
                <a:cs typeface="+mj-cs"/>
                <a:sym typeface="Helvetica Neue"/>
              </a:defRPr>
            </a:lvl4pPr>
            <a:lvl5pPr marL="3136900" indent="-698500" defTabSz="825500">
              <a:lnSpc>
                <a:spcPct val="100000"/>
              </a:lnSpc>
              <a:buClrTx/>
              <a:buSzPct val="123000"/>
              <a:buFontTx/>
              <a:buChar char="•"/>
              <a:defRPr b="1" sz="5500">
                <a:solidFill>
                  <a:srgbClr val="000000"/>
                </a:solidFill>
                <a:latin typeface="+mj-lt"/>
                <a:ea typeface="+mj-ea"/>
                <a:cs typeface="+mj-cs"/>
                <a:sym typeface="Helvetica Neue"/>
              </a:defRPr>
            </a:lvl5pPr>
          </a:lstStyle>
          <a:p>
            <a:pPr/>
            <a:r>
              <a:t>Agenda Subtitle</a:t>
            </a:r>
          </a:p>
          <a:p>
            <a:pPr lvl="1"/>
            <a:r>
              <a:t/>
            </a:r>
          </a:p>
          <a:p>
            <a:pPr lvl="2"/>
            <a:r>
              <a:t/>
            </a:r>
          </a:p>
          <a:p>
            <a:pPr lvl="3"/>
            <a:r>
              <a:t/>
            </a:r>
          </a:p>
          <a:p>
            <a:pPr lvl="4"/>
            <a:r>
              <a:t/>
            </a:r>
          </a:p>
        </p:txBody>
      </p:sp>
      <p:sp>
        <p:nvSpPr>
          <p:cNvPr id="90" name="Body Level One…"/>
          <p:cNvSpPr txBox="1"/>
          <p:nvPr>
            <p:ph type="body" idx="21" hasCustomPrompt="1"/>
          </p:nvPr>
        </p:nvSpPr>
        <p:spPr>
          <a:xfrm>
            <a:off x="1206500" y="4248503"/>
            <a:ext cx="21971000" cy="8256014"/>
          </a:xfrm>
          <a:prstGeom prst="rect">
            <a:avLst/>
          </a:prstGeom>
        </p:spPr>
        <p:txBody>
          <a:bodyPr lIns="50800" tIns="50800" rIns="50800" bIns="50800"/>
          <a:lstStyle>
            <a:lvl1pPr marL="0" indent="0" defTabSz="825500">
              <a:lnSpc>
                <a:spcPct val="100000"/>
              </a:lnSpc>
              <a:spcBef>
                <a:spcPts val="1800"/>
              </a:spcBef>
              <a:buClrTx/>
              <a:buSzTx/>
              <a:buFontTx/>
              <a:buNone/>
              <a:defRPr spc="-99" sz="5500">
                <a:solidFill>
                  <a:srgbClr val="000000"/>
                </a:solidFill>
                <a:latin typeface="+mj-lt"/>
                <a:ea typeface="+mj-ea"/>
                <a:cs typeface="+mj-cs"/>
                <a:sym typeface="Helvetica Neue"/>
              </a:defRPr>
            </a:lvl1pPr>
          </a:lstStyle>
          <a:p>
            <a:pPr/>
            <a:r>
              <a:t>Agenda Topics</a:t>
            </a:r>
          </a:p>
        </p:txBody>
      </p:sp>
      <p:sp>
        <p:nvSpPr>
          <p:cNvPr id="91" name="Slide Number"/>
          <p:cNvSpPr txBox="1"/>
          <p:nvPr>
            <p:ph type="sldNum" sz="quarter" idx="2"/>
          </p:nvPr>
        </p:nvSpPr>
        <p:spPr>
          <a:xfrm>
            <a:off x="12001500" y="13080999"/>
            <a:ext cx="368504" cy="374600"/>
          </a:xfrm>
          <a:prstGeom prst="rect">
            <a:avLst/>
          </a:prstGeom>
        </p:spPr>
        <p:txBody>
          <a:bodyPr lIns="50800" tIns="50800" rIns="50800" bIns="50800" anchor="b">
            <a:spAutoFit/>
          </a:bodyPr>
          <a:lstStyle>
            <a:lvl1pPr algn="ctr" defTabSz="584200">
              <a:defRPr sz="1800">
                <a:solidFill>
                  <a:srgbClr val="000000"/>
                </a:solidFill>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1198" y="1186732"/>
            <a:ext cx="22721604" cy="1527202"/>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ormAutofit fontScale="100000" lnSpcReduction="0"/>
          </a:bodyPr>
          <a:lstStyle/>
          <a:p>
            <a:pPr/>
            <a:r>
              <a:t>Title Text</a:t>
            </a:r>
          </a:p>
        </p:txBody>
      </p:sp>
      <p:sp>
        <p:nvSpPr>
          <p:cNvPr id="3" name="Body Level One…"/>
          <p:cNvSpPr txBox="1"/>
          <p:nvPr>
            <p:ph type="body" idx="1"/>
          </p:nvPr>
        </p:nvSpPr>
        <p:spPr>
          <a:xfrm>
            <a:off x="831198" y="3073266"/>
            <a:ext cx="22721604" cy="9110402"/>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23188840" y="12524797"/>
            <a:ext cx="867582" cy="870497"/>
          </a:xfrm>
          <a:prstGeom prst="rect">
            <a:avLst/>
          </a:prstGeom>
          <a:ln w="12700">
            <a:miter lim="400000"/>
          </a:ln>
        </p:spPr>
        <p:txBody>
          <a:bodyPr wrap="none" lIns="243798" tIns="243798" rIns="243798" bIns="243798" anchor="ctr">
            <a:normAutofit fontScale="100000" lnSpcReduction="0"/>
          </a:bodyPr>
          <a:lstStyle>
            <a:lvl1pPr algn="r" defTabSz="2438400">
              <a:defRPr sz="2600">
                <a:solidFill>
                  <a:srgbClr val="595959"/>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2438400" rtl="0" latinLnBrk="0">
        <a:lnSpc>
          <a:spcPct val="100000"/>
        </a:lnSpc>
        <a:spcBef>
          <a:spcPts val="0"/>
        </a:spcBef>
        <a:spcAft>
          <a:spcPts val="0"/>
        </a:spcAft>
        <a:buClrTx/>
        <a:buSzTx/>
        <a:buFontTx/>
        <a:buNone/>
        <a:tabLst/>
        <a:defRPr b="0" baseline="0" cap="none" i="0" spc="0" strike="noStrike" sz="7400" u="none">
          <a:solidFill>
            <a:srgbClr val="000000"/>
          </a:solidFill>
          <a:uFillTx/>
          <a:latin typeface="Arial"/>
          <a:ea typeface="Arial"/>
          <a:cs typeface="Arial"/>
          <a:sym typeface="Arial"/>
        </a:defRPr>
      </a:lvl1pPr>
      <a:lvl2pPr marL="0" marR="0" indent="0" algn="l" defTabSz="2438400" rtl="0" latinLnBrk="0">
        <a:lnSpc>
          <a:spcPct val="100000"/>
        </a:lnSpc>
        <a:spcBef>
          <a:spcPts val="0"/>
        </a:spcBef>
        <a:spcAft>
          <a:spcPts val="0"/>
        </a:spcAft>
        <a:buClrTx/>
        <a:buSzTx/>
        <a:buFontTx/>
        <a:buNone/>
        <a:tabLst/>
        <a:defRPr b="0" baseline="0" cap="none" i="0" spc="0" strike="noStrike" sz="7400" u="none">
          <a:solidFill>
            <a:srgbClr val="000000"/>
          </a:solidFill>
          <a:uFillTx/>
          <a:latin typeface="Arial"/>
          <a:ea typeface="Arial"/>
          <a:cs typeface="Arial"/>
          <a:sym typeface="Arial"/>
        </a:defRPr>
      </a:lvl2pPr>
      <a:lvl3pPr marL="0" marR="0" indent="0" algn="l" defTabSz="2438400" rtl="0" latinLnBrk="0">
        <a:lnSpc>
          <a:spcPct val="100000"/>
        </a:lnSpc>
        <a:spcBef>
          <a:spcPts val="0"/>
        </a:spcBef>
        <a:spcAft>
          <a:spcPts val="0"/>
        </a:spcAft>
        <a:buClrTx/>
        <a:buSzTx/>
        <a:buFontTx/>
        <a:buNone/>
        <a:tabLst/>
        <a:defRPr b="0" baseline="0" cap="none" i="0" spc="0" strike="noStrike" sz="7400" u="none">
          <a:solidFill>
            <a:srgbClr val="000000"/>
          </a:solidFill>
          <a:uFillTx/>
          <a:latin typeface="Arial"/>
          <a:ea typeface="Arial"/>
          <a:cs typeface="Arial"/>
          <a:sym typeface="Arial"/>
        </a:defRPr>
      </a:lvl3pPr>
      <a:lvl4pPr marL="0" marR="0" indent="0" algn="l" defTabSz="2438400" rtl="0" latinLnBrk="0">
        <a:lnSpc>
          <a:spcPct val="100000"/>
        </a:lnSpc>
        <a:spcBef>
          <a:spcPts val="0"/>
        </a:spcBef>
        <a:spcAft>
          <a:spcPts val="0"/>
        </a:spcAft>
        <a:buClrTx/>
        <a:buSzTx/>
        <a:buFontTx/>
        <a:buNone/>
        <a:tabLst/>
        <a:defRPr b="0" baseline="0" cap="none" i="0" spc="0" strike="noStrike" sz="7400" u="none">
          <a:solidFill>
            <a:srgbClr val="000000"/>
          </a:solidFill>
          <a:uFillTx/>
          <a:latin typeface="Arial"/>
          <a:ea typeface="Arial"/>
          <a:cs typeface="Arial"/>
          <a:sym typeface="Arial"/>
        </a:defRPr>
      </a:lvl4pPr>
      <a:lvl5pPr marL="0" marR="0" indent="0" algn="l" defTabSz="2438400" rtl="0" latinLnBrk="0">
        <a:lnSpc>
          <a:spcPct val="100000"/>
        </a:lnSpc>
        <a:spcBef>
          <a:spcPts val="0"/>
        </a:spcBef>
        <a:spcAft>
          <a:spcPts val="0"/>
        </a:spcAft>
        <a:buClrTx/>
        <a:buSzTx/>
        <a:buFontTx/>
        <a:buNone/>
        <a:tabLst/>
        <a:defRPr b="0" baseline="0" cap="none" i="0" spc="0" strike="noStrike" sz="7400" u="none">
          <a:solidFill>
            <a:srgbClr val="000000"/>
          </a:solidFill>
          <a:uFillTx/>
          <a:latin typeface="Arial"/>
          <a:ea typeface="Arial"/>
          <a:cs typeface="Arial"/>
          <a:sym typeface="Arial"/>
        </a:defRPr>
      </a:lvl5pPr>
      <a:lvl6pPr marL="0" marR="0" indent="0" algn="l" defTabSz="2438400" rtl="0" latinLnBrk="0">
        <a:lnSpc>
          <a:spcPct val="100000"/>
        </a:lnSpc>
        <a:spcBef>
          <a:spcPts val="0"/>
        </a:spcBef>
        <a:spcAft>
          <a:spcPts val="0"/>
        </a:spcAft>
        <a:buClrTx/>
        <a:buSzTx/>
        <a:buFontTx/>
        <a:buNone/>
        <a:tabLst/>
        <a:defRPr b="0" baseline="0" cap="none" i="0" spc="0" strike="noStrike" sz="7400" u="none">
          <a:solidFill>
            <a:srgbClr val="000000"/>
          </a:solidFill>
          <a:uFillTx/>
          <a:latin typeface="Arial"/>
          <a:ea typeface="Arial"/>
          <a:cs typeface="Arial"/>
          <a:sym typeface="Arial"/>
        </a:defRPr>
      </a:lvl6pPr>
      <a:lvl7pPr marL="0" marR="0" indent="0" algn="l" defTabSz="2438400" rtl="0" latinLnBrk="0">
        <a:lnSpc>
          <a:spcPct val="100000"/>
        </a:lnSpc>
        <a:spcBef>
          <a:spcPts val="0"/>
        </a:spcBef>
        <a:spcAft>
          <a:spcPts val="0"/>
        </a:spcAft>
        <a:buClrTx/>
        <a:buSzTx/>
        <a:buFontTx/>
        <a:buNone/>
        <a:tabLst/>
        <a:defRPr b="0" baseline="0" cap="none" i="0" spc="0" strike="noStrike" sz="7400" u="none">
          <a:solidFill>
            <a:srgbClr val="000000"/>
          </a:solidFill>
          <a:uFillTx/>
          <a:latin typeface="Arial"/>
          <a:ea typeface="Arial"/>
          <a:cs typeface="Arial"/>
          <a:sym typeface="Arial"/>
        </a:defRPr>
      </a:lvl7pPr>
      <a:lvl8pPr marL="0" marR="0" indent="0" algn="l" defTabSz="2438400" rtl="0" latinLnBrk="0">
        <a:lnSpc>
          <a:spcPct val="100000"/>
        </a:lnSpc>
        <a:spcBef>
          <a:spcPts val="0"/>
        </a:spcBef>
        <a:spcAft>
          <a:spcPts val="0"/>
        </a:spcAft>
        <a:buClrTx/>
        <a:buSzTx/>
        <a:buFontTx/>
        <a:buNone/>
        <a:tabLst/>
        <a:defRPr b="0" baseline="0" cap="none" i="0" spc="0" strike="noStrike" sz="7400" u="none">
          <a:solidFill>
            <a:srgbClr val="000000"/>
          </a:solidFill>
          <a:uFillTx/>
          <a:latin typeface="Arial"/>
          <a:ea typeface="Arial"/>
          <a:cs typeface="Arial"/>
          <a:sym typeface="Arial"/>
        </a:defRPr>
      </a:lvl8pPr>
      <a:lvl9pPr marL="0" marR="0" indent="0" algn="l" defTabSz="2438400" rtl="0" latinLnBrk="0">
        <a:lnSpc>
          <a:spcPct val="100000"/>
        </a:lnSpc>
        <a:spcBef>
          <a:spcPts val="0"/>
        </a:spcBef>
        <a:spcAft>
          <a:spcPts val="0"/>
        </a:spcAft>
        <a:buClrTx/>
        <a:buSzTx/>
        <a:buFontTx/>
        <a:buNone/>
        <a:tabLst/>
        <a:defRPr b="0" baseline="0" cap="none" i="0" spc="0" strike="noStrike" sz="7400" u="none">
          <a:solidFill>
            <a:srgbClr val="000000"/>
          </a:solidFill>
          <a:uFillTx/>
          <a:latin typeface="Arial"/>
          <a:ea typeface="Arial"/>
          <a:cs typeface="Arial"/>
          <a:sym typeface="Arial"/>
        </a:defRPr>
      </a:lvl9pPr>
    </p:titleStyle>
    <p:bodyStyle>
      <a:lvl1pPr marL="1028700" marR="0" indent="-914400" algn="l" defTabSz="2438400" rtl="0" latinLnBrk="0">
        <a:lnSpc>
          <a:spcPct val="115000"/>
        </a:lnSpc>
        <a:spcBef>
          <a:spcPts val="0"/>
        </a:spcBef>
        <a:spcAft>
          <a:spcPts val="0"/>
        </a:spcAft>
        <a:buClr>
          <a:srgbClr val="595959"/>
        </a:buClr>
        <a:buSzPts val="4800"/>
        <a:buFont typeface="Arial"/>
        <a:buChar char="●"/>
        <a:tabLst/>
        <a:defRPr b="0" baseline="0" cap="none" i="0" spc="0" strike="noStrike" sz="4800" u="none">
          <a:solidFill>
            <a:srgbClr val="595959"/>
          </a:solidFill>
          <a:uFillTx/>
          <a:latin typeface="Arial"/>
          <a:ea typeface="Arial"/>
          <a:cs typeface="Arial"/>
          <a:sym typeface="Arial"/>
        </a:defRPr>
      </a:lvl1pPr>
      <a:lvl2pPr marL="1685470" marR="0" indent="-1088570" algn="l" defTabSz="2438400" rtl="0" latinLnBrk="0">
        <a:lnSpc>
          <a:spcPct val="115000"/>
        </a:lnSpc>
        <a:spcBef>
          <a:spcPts val="0"/>
        </a:spcBef>
        <a:spcAft>
          <a:spcPts val="0"/>
        </a:spcAft>
        <a:buClr>
          <a:srgbClr val="595959"/>
        </a:buClr>
        <a:buSzPts val="4800"/>
        <a:buFont typeface="Arial"/>
        <a:buChar char="○"/>
        <a:tabLst/>
        <a:defRPr b="0" baseline="0" cap="none" i="0" spc="0" strike="noStrike" sz="4800" u="none">
          <a:solidFill>
            <a:srgbClr val="595959"/>
          </a:solidFill>
          <a:uFillTx/>
          <a:latin typeface="Arial"/>
          <a:ea typeface="Arial"/>
          <a:cs typeface="Arial"/>
          <a:sym typeface="Arial"/>
        </a:defRPr>
      </a:lvl2pPr>
      <a:lvl3pPr marL="2142670" marR="0" indent="-1088570" algn="l" defTabSz="2438400" rtl="0" latinLnBrk="0">
        <a:lnSpc>
          <a:spcPct val="115000"/>
        </a:lnSpc>
        <a:spcBef>
          <a:spcPts val="0"/>
        </a:spcBef>
        <a:spcAft>
          <a:spcPts val="0"/>
        </a:spcAft>
        <a:buClr>
          <a:srgbClr val="595959"/>
        </a:buClr>
        <a:buSzPts val="4800"/>
        <a:buFont typeface="Arial"/>
        <a:buChar char="■"/>
        <a:tabLst/>
        <a:defRPr b="0" baseline="0" cap="none" i="0" spc="0" strike="noStrike" sz="4800" u="none">
          <a:solidFill>
            <a:srgbClr val="595959"/>
          </a:solidFill>
          <a:uFillTx/>
          <a:latin typeface="Arial"/>
          <a:ea typeface="Arial"/>
          <a:cs typeface="Arial"/>
          <a:sym typeface="Arial"/>
        </a:defRPr>
      </a:lvl3pPr>
      <a:lvl4pPr marL="2599870" marR="0" indent="-1088570" algn="l" defTabSz="2438400" rtl="0" latinLnBrk="0">
        <a:lnSpc>
          <a:spcPct val="115000"/>
        </a:lnSpc>
        <a:spcBef>
          <a:spcPts val="0"/>
        </a:spcBef>
        <a:spcAft>
          <a:spcPts val="0"/>
        </a:spcAft>
        <a:buClr>
          <a:srgbClr val="595959"/>
        </a:buClr>
        <a:buSzPts val="4800"/>
        <a:buFont typeface="Arial"/>
        <a:buChar char="●"/>
        <a:tabLst/>
        <a:defRPr b="0" baseline="0" cap="none" i="0" spc="0" strike="noStrike" sz="4800" u="none">
          <a:solidFill>
            <a:srgbClr val="595959"/>
          </a:solidFill>
          <a:uFillTx/>
          <a:latin typeface="Arial"/>
          <a:ea typeface="Arial"/>
          <a:cs typeface="Arial"/>
          <a:sym typeface="Arial"/>
        </a:defRPr>
      </a:lvl4pPr>
      <a:lvl5pPr marL="3057070" marR="0" indent="-1088570" algn="l" defTabSz="2438400" rtl="0" latinLnBrk="0">
        <a:lnSpc>
          <a:spcPct val="115000"/>
        </a:lnSpc>
        <a:spcBef>
          <a:spcPts val="0"/>
        </a:spcBef>
        <a:spcAft>
          <a:spcPts val="0"/>
        </a:spcAft>
        <a:buClr>
          <a:srgbClr val="595959"/>
        </a:buClr>
        <a:buSzPts val="4800"/>
        <a:buFont typeface="Arial"/>
        <a:buChar char="○"/>
        <a:tabLst/>
        <a:defRPr b="0" baseline="0" cap="none" i="0" spc="0" strike="noStrike" sz="4800" u="none">
          <a:solidFill>
            <a:srgbClr val="595959"/>
          </a:solidFill>
          <a:uFillTx/>
          <a:latin typeface="Arial"/>
          <a:ea typeface="Arial"/>
          <a:cs typeface="Arial"/>
          <a:sym typeface="Arial"/>
        </a:defRPr>
      </a:lvl5pPr>
      <a:lvl6pPr marL="3657600" marR="0" indent="-609600" algn="l" defTabSz="2438400" rtl="0" latinLnBrk="0">
        <a:lnSpc>
          <a:spcPct val="115000"/>
        </a:lnSpc>
        <a:spcBef>
          <a:spcPts val="0"/>
        </a:spcBef>
        <a:spcAft>
          <a:spcPts val="0"/>
        </a:spcAft>
        <a:buClr>
          <a:srgbClr val="595959"/>
        </a:buClr>
        <a:buSzPct val="123000"/>
        <a:buFont typeface="Arial"/>
        <a:buChar char="•"/>
        <a:tabLst/>
        <a:defRPr b="0" baseline="0" cap="none" i="0" spc="0" strike="noStrike" sz="4800" u="none">
          <a:solidFill>
            <a:srgbClr val="595959"/>
          </a:solidFill>
          <a:uFillTx/>
          <a:latin typeface="Arial"/>
          <a:ea typeface="Arial"/>
          <a:cs typeface="Arial"/>
          <a:sym typeface="Arial"/>
        </a:defRPr>
      </a:lvl6pPr>
      <a:lvl7pPr marL="4267200" marR="0" indent="-609600" algn="l" defTabSz="2438400" rtl="0" latinLnBrk="0">
        <a:lnSpc>
          <a:spcPct val="115000"/>
        </a:lnSpc>
        <a:spcBef>
          <a:spcPts val="0"/>
        </a:spcBef>
        <a:spcAft>
          <a:spcPts val="0"/>
        </a:spcAft>
        <a:buClr>
          <a:srgbClr val="595959"/>
        </a:buClr>
        <a:buSzPct val="123000"/>
        <a:buFont typeface="Arial"/>
        <a:buChar char="•"/>
        <a:tabLst/>
        <a:defRPr b="0" baseline="0" cap="none" i="0" spc="0" strike="noStrike" sz="4800" u="none">
          <a:solidFill>
            <a:srgbClr val="595959"/>
          </a:solidFill>
          <a:uFillTx/>
          <a:latin typeface="Arial"/>
          <a:ea typeface="Arial"/>
          <a:cs typeface="Arial"/>
          <a:sym typeface="Arial"/>
        </a:defRPr>
      </a:lvl7pPr>
      <a:lvl8pPr marL="4876800" marR="0" indent="-609600" algn="l" defTabSz="2438400" rtl="0" latinLnBrk="0">
        <a:lnSpc>
          <a:spcPct val="115000"/>
        </a:lnSpc>
        <a:spcBef>
          <a:spcPts val="0"/>
        </a:spcBef>
        <a:spcAft>
          <a:spcPts val="0"/>
        </a:spcAft>
        <a:buClr>
          <a:srgbClr val="595959"/>
        </a:buClr>
        <a:buSzPct val="123000"/>
        <a:buFont typeface="Arial"/>
        <a:buChar char="•"/>
        <a:tabLst/>
        <a:defRPr b="0" baseline="0" cap="none" i="0" spc="0" strike="noStrike" sz="4800" u="none">
          <a:solidFill>
            <a:srgbClr val="595959"/>
          </a:solidFill>
          <a:uFillTx/>
          <a:latin typeface="Arial"/>
          <a:ea typeface="Arial"/>
          <a:cs typeface="Arial"/>
          <a:sym typeface="Arial"/>
        </a:defRPr>
      </a:lvl8pPr>
      <a:lvl9pPr marL="5486400" marR="0" indent="-609600" algn="l" defTabSz="2438400" rtl="0" latinLnBrk="0">
        <a:lnSpc>
          <a:spcPct val="115000"/>
        </a:lnSpc>
        <a:spcBef>
          <a:spcPts val="0"/>
        </a:spcBef>
        <a:spcAft>
          <a:spcPts val="0"/>
        </a:spcAft>
        <a:buClr>
          <a:srgbClr val="595959"/>
        </a:buClr>
        <a:buSzPct val="123000"/>
        <a:buFont typeface="Arial"/>
        <a:buChar char="•"/>
        <a:tabLst/>
        <a:defRPr b="0" baseline="0" cap="none" i="0" spc="0" strike="noStrike" sz="4800" u="none">
          <a:solidFill>
            <a:srgbClr val="595959"/>
          </a:solidFill>
          <a:uFillTx/>
          <a:latin typeface="Arial"/>
          <a:ea typeface="Arial"/>
          <a:cs typeface="Arial"/>
          <a:sym typeface="Arial"/>
        </a:defRPr>
      </a:lvl9pPr>
    </p:bodyStyle>
    <p:otherStyle>
      <a:lvl1pPr marL="0" marR="0" indent="0" algn="r" defTabSz="2438400" rtl="0" latinLnBrk="0">
        <a:lnSpc>
          <a:spcPct val="100000"/>
        </a:lnSpc>
        <a:spcBef>
          <a:spcPts val="0"/>
        </a:spcBef>
        <a:spcAft>
          <a:spcPts val="0"/>
        </a:spcAft>
        <a:buClrTx/>
        <a:buSzTx/>
        <a:buFontTx/>
        <a:buNone/>
        <a:tabLst/>
        <a:defRPr b="0" baseline="0" cap="none" i="0" spc="0" strike="noStrike" sz="2600" u="none">
          <a:solidFill>
            <a:schemeClr val="tx1"/>
          </a:solidFill>
          <a:uFillTx/>
          <a:latin typeface="+mn-lt"/>
          <a:ea typeface="+mn-ea"/>
          <a:cs typeface="+mn-cs"/>
          <a:sym typeface="Arial"/>
        </a:defRPr>
      </a:lvl1pPr>
      <a:lvl2pPr marL="0" marR="0" indent="0" algn="r" defTabSz="2438400" rtl="0" latinLnBrk="0">
        <a:lnSpc>
          <a:spcPct val="100000"/>
        </a:lnSpc>
        <a:spcBef>
          <a:spcPts val="0"/>
        </a:spcBef>
        <a:spcAft>
          <a:spcPts val="0"/>
        </a:spcAft>
        <a:buClrTx/>
        <a:buSzTx/>
        <a:buFontTx/>
        <a:buNone/>
        <a:tabLst/>
        <a:defRPr b="0" baseline="0" cap="none" i="0" spc="0" strike="noStrike" sz="2600" u="none">
          <a:solidFill>
            <a:schemeClr val="tx1"/>
          </a:solidFill>
          <a:uFillTx/>
          <a:latin typeface="+mn-lt"/>
          <a:ea typeface="+mn-ea"/>
          <a:cs typeface="+mn-cs"/>
          <a:sym typeface="Arial"/>
        </a:defRPr>
      </a:lvl2pPr>
      <a:lvl3pPr marL="0" marR="0" indent="0" algn="r" defTabSz="2438400" rtl="0" latinLnBrk="0">
        <a:lnSpc>
          <a:spcPct val="100000"/>
        </a:lnSpc>
        <a:spcBef>
          <a:spcPts val="0"/>
        </a:spcBef>
        <a:spcAft>
          <a:spcPts val="0"/>
        </a:spcAft>
        <a:buClrTx/>
        <a:buSzTx/>
        <a:buFontTx/>
        <a:buNone/>
        <a:tabLst/>
        <a:defRPr b="0" baseline="0" cap="none" i="0" spc="0" strike="noStrike" sz="2600" u="none">
          <a:solidFill>
            <a:schemeClr val="tx1"/>
          </a:solidFill>
          <a:uFillTx/>
          <a:latin typeface="+mn-lt"/>
          <a:ea typeface="+mn-ea"/>
          <a:cs typeface="+mn-cs"/>
          <a:sym typeface="Arial"/>
        </a:defRPr>
      </a:lvl3pPr>
      <a:lvl4pPr marL="0" marR="0" indent="0" algn="r" defTabSz="2438400" rtl="0" latinLnBrk="0">
        <a:lnSpc>
          <a:spcPct val="100000"/>
        </a:lnSpc>
        <a:spcBef>
          <a:spcPts val="0"/>
        </a:spcBef>
        <a:spcAft>
          <a:spcPts val="0"/>
        </a:spcAft>
        <a:buClrTx/>
        <a:buSzTx/>
        <a:buFontTx/>
        <a:buNone/>
        <a:tabLst/>
        <a:defRPr b="0" baseline="0" cap="none" i="0" spc="0" strike="noStrike" sz="2600" u="none">
          <a:solidFill>
            <a:schemeClr val="tx1"/>
          </a:solidFill>
          <a:uFillTx/>
          <a:latin typeface="+mn-lt"/>
          <a:ea typeface="+mn-ea"/>
          <a:cs typeface="+mn-cs"/>
          <a:sym typeface="Arial"/>
        </a:defRPr>
      </a:lvl4pPr>
      <a:lvl5pPr marL="0" marR="0" indent="0" algn="r" defTabSz="2438400" rtl="0" latinLnBrk="0">
        <a:lnSpc>
          <a:spcPct val="100000"/>
        </a:lnSpc>
        <a:spcBef>
          <a:spcPts val="0"/>
        </a:spcBef>
        <a:spcAft>
          <a:spcPts val="0"/>
        </a:spcAft>
        <a:buClrTx/>
        <a:buSzTx/>
        <a:buFontTx/>
        <a:buNone/>
        <a:tabLst/>
        <a:defRPr b="0" baseline="0" cap="none" i="0" spc="0" strike="noStrike" sz="2600" u="none">
          <a:solidFill>
            <a:schemeClr val="tx1"/>
          </a:solidFill>
          <a:uFillTx/>
          <a:latin typeface="+mn-lt"/>
          <a:ea typeface="+mn-ea"/>
          <a:cs typeface="+mn-cs"/>
          <a:sym typeface="Arial"/>
        </a:defRPr>
      </a:lvl5pPr>
      <a:lvl6pPr marL="0" marR="0" indent="0" algn="r" defTabSz="2438400" rtl="0" latinLnBrk="0">
        <a:lnSpc>
          <a:spcPct val="100000"/>
        </a:lnSpc>
        <a:spcBef>
          <a:spcPts val="0"/>
        </a:spcBef>
        <a:spcAft>
          <a:spcPts val="0"/>
        </a:spcAft>
        <a:buClrTx/>
        <a:buSzTx/>
        <a:buFontTx/>
        <a:buNone/>
        <a:tabLst/>
        <a:defRPr b="0" baseline="0" cap="none" i="0" spc="0" strike="noStrike" sz="2600" u="none">
          <a:solidFill>
            <a:schemeClr val="tx1"/>
          </a:solidFill>
          <a:uFillTx/>
          <a:latin typeface="+mn-lt"/>
          <a:ea typeface="+mn-ea"/>
          <a:cs typeface="+mn-cs"/>
          <a:sym typeface="Arial"/>
        </a:defRPr>
      </a:lvl6pPr>
      <a:lvl7pPr marL="0" marR="0" indent="0" algn="r" defTabSz="2438400" rtl="0" latinLnBrk="0">
        <a:lnSpc>
          <a:spcPct val="100000"/>
        </a:lnSpc>
        <a:spcBef>
          <a:spcPts val="0"/>
        </a:spcBef>
        <a:spcAft>
          <a:spcPts val="0"/>
        </a:spcAft>
        <a:buClrTx/>
        <a:buSzTx/>
        <a:buFontTx/>
        <a:buNone/>
        <a:tabLst/>
        <a:defRPr b="0" baseline="0" cap="none" i="0" spc="0" strike="noStrike" sz="2600" u="none">
          <a:solidFill>
            <a:schemeClr val="tx1"/>
          </a:solidFill>
          <a:uFillTx/>
          <a:latin typeface="+mn-lt"/>
          <a:ea typeface="+mn-ea"/>
          <a:cs typeface="+mn-cs"/>
          <a:sym typeface="Arial"/>
        </a:defRPr>
      </a:lvl7pPr>
      <a:lvl8pPr marL="0" marR="0" indent="0" algn="r" defTabSz="2438400" rtl="0" latinLnBrk="0">
        <a:lnSpc>
          <a:spcPct val="100000"/>
        </a:lnSpc>
        <a:spcBef>
          <a:spcPts val="0"/>
        </a:spcBef>
        <a:spcAft>
          <a:spcPts val="0"/>
        </a:spcAft>
        <a:buClrTx/>
        <a:buSzTx/>
        <a:buFontTx/>
        <a:buNone/>
        <a:tabLst/>
        <a:defRPr b="0" baseline="0" cap="none" i="0" spc="0" strike="noStrike" sz="2600" u="none">
          <a:solidFill>
            <a:schemeClr val="tx1"/>
          </a:solidFill>
          <a:uFillTx/>
          <a:latin typeface="+mn-lt"/>
          <a:ea typeface="+mn-ea"/>
          <a:cs typeface="+mn-cs"/>
          <a:sym typeface="Arial"/>
        </a:defRPr>
      </a:lvl8pPr>
      <a:lvl9pPr marL="0" marR="0" indent="0" algn="r" defTabSz="2438400" rtl="0" latinLnBrk="0">
        <a:lnSpc>
          <a:spcPct val="100000"/>
        </a:lnSpc>
        <a:spcBef>
          <a:spcPts val="0"/>
        </a:spcBef>
        <a:spcAft>
          <a:spcPts val="0"/>
        </a:spcAft>
        <a:buClrTx/>
        <a:buSzTx/>
        <a:buFontTx/>
        <a:buNone/>
        <a:tabLst/>
        <a:defRPr b="0" baseline="0" cap="none" i="0" spc="0" strike="noStrike" sz="26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tif"/><Relationship Id="rId4"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Image" descr="Image"/>
          <p:cNvPicPr>
            <a:picLocks noChangeAspect="1"/>
          </p:cNvPicPr>
          <p:nvPr/>
        </p:nvPicPr>
        <p:blipFill>
          <a:blip r:embed="rId3">
            <a:extLst/>
          </a:blip>
          <a:stretch>
            <a:fillRect/>
          </a:stretch>
        </p:blipFill>
        <p:spPr>
          <a:xfrm>
            <a:off x="4533801" y="0"/>
            <a:ext cx="19459774" cy="13716000"/>
          </a:xfrm>
          <a:prstGeom prst="rect">
            <a:avLst/>
          </a:prstGeom>
          <a:ln w="12700">
            <a:miter lim="400000"/>
          </a:ln>
        </p:spPr>
      </p:pic>
      <p:pic>
        <p:nvPicPr>
          <p:cNvPr id="161" name="Image" descr="Image"/>
          <p:cNvPicPr>
            <a:picLocks noChangeAspect="1"/>
          </p:cNvPicPr>
          <p:nvPr/>
        </p:nvPicPr>
        <p:blipFill>
          <a:blip r:embed="rId4">
            <a:extLst/>
          </a:blip>
          <a:srcRect l="28965" t="30535" r="49400" b="49250"/>
          <a:stretch>
            <a:fillRect/>
          </a:stretch>
        </p:blipFill>
        <p:spPr>
          <a:xfrm>
            <a:off x="-493220" y="-717551"/>
            <a:ext cx="9351636" cy="546085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5" name="Image" descr="Image"/>
          <p:cNvPicPr>
            <a:picLocks noChangeAspect="1"/>
          </p:cNvPicPr>
          <p:nvPr/>
        </p:nvPicPr>
        <p:blipFill>
          <a:blip r:embed="rId3">
            <a:extLst/>
          </a:blip>
          <a:srcRect l="50198" t="31689" r="29415" b="49022"/>
          <a:stretch>
            <a:fillRect/>
          </a:stretch>
        </p:blipFill>
        <p:spPr>
          <a:xfrm>
            <a:off x="-141490" y="-27385"/>
            <a:ext cx="5804255" cy="3432086"/>
          </a:xfrm>
          <a:prstGeom prst="rect">
            <a:avLst/>
          </a:prstGeom>
          <a:ln w="12700">
            <a:miter lim="400000"/>
          </a:ln>
        </p:spPr>
      </p:pic>
      <p:pic>
        <p:nvPicPr>
          <p:cNvPr id="166" name="Image" descr="Image"/>
          <p:cNvPicPr>
            <a:picLocks noChangeAspect="1"/>
          </p:cNvPicPr>
          <p:nvPr/>
        </p:nvPicPr>
        <p:blipFill>
          <a:blip r:embed="rId4">
            <a:extLst/>
          </a:blip>
          <a:stretch>
            <a:fillRect/>
          </a:stretch>
        </p:blipFill>
        <p:spPr>
          <a:xfrm>
            <a:off x="5283894" y="0"/>
            <a:ext cx="19459773" cy="137160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0" name="Image" descr="Image"/>
          <p:cNvPicPr>
            <a:picLocks noChangeAspect="1"/>
          </p:cNvPicPr>
          <p:nvPr/>
        </p:nvPicPr>
        <p:blipFill>
          <a:blip r:embed="rId3">
            <a:extLst/>
          </a:blip>
          <a:stretch>
            <a:fillRect/>
          </a:stretch>
        </p:blipFill>
        <p:spPr>
          <a:xfrm>
            <a:off x="6748364" y="465068"/>
            <a:ext cx="18698597" cy="13179496"/>
          </a:xfrm>
          <a:prstGeom prst="rect">
            <a:avLst/>
          </a:prstGeom>
          <a:ln w="12700">
            <a:miter lim="400000"/>
          </a:ln>
        </p:spPr>
      </p:pic>
      <p:pic>
        <p:nvPicPr>
          <p:cNvPr id="171" name="Image" descr="Image"/>
          <p:cNvPicPr>
            <a:picLocks noChangeAspect="1"/>
          </p:cNvPicPr>
          <p:nvPr/>
        </p:nvPicPr>
        <p:blipFill>
          <a:blip r:embed="rId4">
            <a:extLst/>
          </a:blip>
          <a:srcRect l="70590" t="32301" r="9224" b="48646"/>
          <a:stretch>
            <a:fillRect/>
          </a:stretch>
        </p:blipFill>
        <p:spPr>
          <a:xfrm>
            <a:off x="-319587" y="-321272"/>
            <a:ext cx="8724573" cy="514723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What’s the right scope? One that’s big enough to be meaningful, small enough to be comprehensible, and cohesive enough to make sense."/>
          <p:cNvSpPr txBox="1"/>
          <p:nvPr/>
        </p:nvSpPr>
        <p:spPr>
          <a:xfrm>
            <a:off x="19048" y="1246187"/>
            <a:ext cx="24345901" cy="165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457200">
              <a:defRPr sz="5000">
                <a:solidFill>
                  <a:srgbClr val="3D3B49"/>
                </a:solidFill>
                <a:latin typeface="Times Roman"/>
                <a:ea typeface="Times Roman"/>
                <a:cs typeface="Times Roman"/>
                <a:sym typeface="Times Roman"/>
              </a:defRPr>
            </a:lvl1pPr>
          </a:lstStyle>
          <a:p>
            <a:pPr/>
            <a:r>
              <a:t>What’s the right scope? One that’s big enough to be meaningful, small enough to be comprehensible, and cohesive enough to make sense.</a:t>
            </a:r>
          </a:p>
        </p:txBody>
      </p:sp>
      <p:sp>
        <p:nvSpPr>
          <p:cNvPr id="176" name="Instead of trying to make models right, you should think about whether your models are useful. To answer that question, though, you need to first know what the model’s use, or purpose, is. For a model to be useful, it needs to help you answer a question "/>
          <p:cNvSpPr txBox="1"/>
          <p:nvPr/>
        </p:nvSpPr>
        <p:spPr>
          <a:xfrm>
            <a:off x="223514" y="4415472"/>
            <a:ext cx="23936974" cy="67424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lnSpc>
                <a:spcPts val="8800"/>
              </a:lnSpc>
              <a:spcBef>
                <a:spcPts val="2400"/>
              </a:spcBef>
              <a:defRPr sz="5000">
                <a:solidFill>
                  <a:srgbClr val="3D3B49"/>
                </a:solidFill>
                <a:latin typeface="Times Roman"/>
                <a:ea typeface="Times Roman"/>
                <a:cs typeface="Times Roman"/>
                <a:sym typeface="Times Roman"/>
              </a:defRPr>
            </a:pPr>
            <a:r>
              <a:t>Instead of trying to make models right, you should think about </a:t>
            </a:r>
            <a:r>
              <a:rPr b="1"/>
              <a:t>whether your models are useful</a:t>
            </a:r>
            <a:r>
              <a:t>. To answer that question, though, you need to first know what the model’s use, or purpose, is. </a:t>
            </a:r>
            <a:r>
              <a:rPr b="1"/>
              <a:t>For a model to be useful, it needs to help you answer a question or make a better decision</a:t>
            </a:r>
            <a:r>
              <a:t>. Otherwise, your diagram </a:t>
            </a:r>
            <a:r>
              <a:rPr b="1"/>
              <a:t>is just art</a:t>
            </a:r>
            <a:r>
              <a:t>, and having looked at thousands of architecture diagrams, </a:t>
            </a:r>
            <a:r>
              <a:rPr b="1"/>
              <a:t>my impression is that most architects aren’t particularly gifted artists.</a:t>
            </a:r>
          </a:p>
        </p:txBody>
      </p:sp>
      <p:sp>
        <p:nvSpPr>
          <p:cNvPr id="177" name="The Software Architecture Elevator"/>
          <p:cNvSpPr txBox="1"/>
          <p:nvPr/>
        </p:nvSpPr>
        <p:spPr>
          <a:xfrm>
            <a:off x="13469143" y="10654506"/>
            <a:ext cx="9159331"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457200">
              <a:defRPr sz="5000">
                <a:solidFill>
                  <a:srgbClr val="3D3B49"/>
                </a:solidFill>
                <a:latin typeface="Times Roman"/>
                <a:ea typeface="Times Roman"/>
                <a:cs typeface="Times Roman"/>
                <a:sym typeface="Times Roman"/>
              </a:defRPr>
            </a:lvl1pPr>
          </a:lstStyle>
          <a:p>
            <a:pPr/>
            <a:r>
              <a:t>The Software Architecture Elevator</a:t>
            </a:r>
          </a:p>
        </p:txBody>
      </p:sp>
      <p:sp>
        <p:nvSpPr>
          <p:cNvPr id="178" name="Gregor Hohpe"/>
          <p:cNvSpPr txBox="1"/>
          <p:nvPr/>
        </p:nvSpPr>
        <p:spPr>
          <a:xfrm>
            <a:off x="19112706" y="12067381"/>
            <a:ext cx="3764310"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457200">
              <a:defRPr sz="5000">
                <a:solidFill>
                  <a:srgbClr val="3D3B49"/>
                </a:solidFill>
                <a:latin typeface="Times Roman"/>
                <a:ea typeface="Times Roman"/>
                <a:cs typeface="Times Roman"/>
                <a:sym typeface="Times Roman"/>
              </a:defRPr>
            </a:lvl1pPr>
          </a:lstStyle>
          <a:p>
            <a:pPr/>
            <a:r>
              <a:t>Gregor Hohpe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