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7863" r="0" b="7863"/>
          <a:stretch>
            <a:fillRect/>
          </a:stretch>
        </p:blipFill>
        <p:spPr>
          <a:xfrm>
            <a:off x="-94749" y="-44991"/>
            <a:ext cx="24573497" cy="13805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3485" r="0" b="6663"/>
          <a:stretch>
            <a:fillRect/>
          </a:stretch>
        </p:blipFill>
        <p:spPr>
          <a:xfrm>
            <a:off x="-73397" y="-56049"/>
            <a:ext cx="24530438" cy="138280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13172" r="0" b="0"/>
          <a:stretch>
            <a:fillRect/>
          </a:stretch>
        </p:blipFill>
        <p:spPr>
          <a:xfrm>
            <a:off x="-65961" y="-97796"/>
            <a:ext cx="24515922" cy="1407575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Why are you here?"/>
          <p:cNvSpPr txBox="1"/>
          <p:nvPr>
            <p:ph type="title"/>
          </p:nvPr>
        </p:nvSpPr>
        <p:spPr>
          <a:xfrm>
            <a:off x="1206500" y="5194334"/>
            <a:ext cx="21971000" cy="3327330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Why are you here?</a:t>
            </a:r>
          </a:p>
        </p:txBody>
      </p:sp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97977" y="3606800"/>
            <a:ext cx="6502402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hoosing an interesting Topic"/>
          <p:cNvSpPr txBox="1"/>
          <p:nvPr>
            <p:ph type="title"/>
          </p:nvPr>
        </p:nvSpPr>
        <p:spPr>
          <a:xfrm>
            <a:off x="115614" y="5258518"/>
            <a:ext cx="21971002" cy="2509196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Choosing an interesting Topic</a:t>
            </a:r>
          </a:p>
        </p:txBody>
      </p:sp>
      <p:pic>
        <p:nvPicPr>
          <p:cNvPr id="16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60073" y="3606800"/>
            <a:ext cx="6502402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