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media/image2.jpeg" ContentType="image/jpeg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Shape 1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Show the video of the come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are not in the stage to be loved by the audience. You are in the stage bc you love your audience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Shape 1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Entreating… Persuade Inspire … Inform</a:t>
            </a:r>
          </a:p>
          <a:p>
            <a:pPr/>
            <a:r>
              <a:t>(Trojan horse)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ody Level One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“Notable Quote”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Image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Imag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Body Level One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Slide bullet text</a:t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Body Level One…"/>
          <p:cNvSpPr txBox="1"/>
          <p:nvPr>
            <p:ph type="body" idx="2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video" Target="https://www.youtube.com/embed/_wEesHzv70Q?feature=oembed" TargetMode="External"/><Relationship Id="rId4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Death by PowerPoint  Don McMillan  4 24" descr="Death by PowerPoint  Don McMillan  4 24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Death by PowerPoint  Don McMillan  4 24" aiw:author="Robert Arnold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-67884" y="-2336913"/>
            <a:ext cx="24519769" cy="1838982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mediacall" nodeType="clickEffect" presetSubtype="0" presetID="3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stop">
                                      <p:cBhvr>
                                        <p:cTn id="10" dur="1000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11" fill="hold" display="0">
                  <p:stCondLst>
                    <p:cond delay="indefinite"/>
                  </p:stCondLst>
                </p:cTn>
                <p:tgtEl>
                  <p:spTgt spid="151"/>
                </p:tgtEl>
              </p:cMediaNode>
            </p:video>
            <p:seq concurrent="1" prevAc="none" nextAc="seek">
              <p:cTn id="12" evtFilter="cancelBubble" nodeType="interactiveSeq" restart="whenNotActive" fill="hold">
                <p:stCondLst>
                  <p:cond delay="0" evt="onClick">
                    <p:tgtEl>
                      <p:spTgt spid="151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5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Owning the stage"/>
          <p:cNvSpPr txBox="1"/>
          <p:nvPr>
            <p:ph type="title"/>
          </p:nvPr>
        </p:nvSpPr>
        <p:spPr>
          <a:xfrm>
            <a:off x="1699993" y="6141418"/>
            <a:ext cx="21971002" cy="1433165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Owning the stage</a:t>
            </a:r>
          </a:p>
        </p:txBody>
      </p:sp>
      <p:pic>
        <p:nvPicPr>
          <p:cNvPr id="15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14210" y="3606800"/>
            <a:ext cx="6502401" cy="650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15522"/>
          <a:stretch>
            <a:fillRect/>
          </a:stretch>
        </p:blipFill>
        <p:spPr>
          <a:xfrm>
            <a:off x="-58132" y="-2"/>
            <a:ext cx="24500264" cy="13812757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tomp Hard"/>
          <p:cNvSpPr txBox="1"/>
          <p:nvPr>
            <p:ph type="title"/>
          </p:nvPr>
        </p:nvSpPr>
        <p:spPr>
          <a:xfrm>
            <a:off x="16372844" y="7392367"/>
            <a:ext cx="21971002" cy="1433165"/>
          </a:xfrm>
          <a:prstGeom prst="rect">
            <a:avLst/>
          </a:prstGeom>
        </p:spPr>
        <p:txBody>
          <a:bodyPr/>
          <a:lstStyle>
            <a:lvl1pPr>
              <a:defRPr spc="-200">
                <a:solidFill>
                  <a:srgbClr val="FFFFFF"/>
                </a:solidFill>
              </a:defRPr>
            </a:lvl1pPr>
          </a:lstStyle>
          <a:p>
            <a:pPr/>
            <a:r>
              <a:t>Stomp Hard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9594" t="1626" r="0" b="22389"/>
          <a:stretch>
            <a:fillRect/>
          </a:stretch>
        </p:blipFill>
        <p:spPr>
          <a:xfrm>
            <a:off x="-108149" y="-33933"/>
            <a:ext cx="24600298" cy="137838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375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16974" y="12343"/>
                </a:moveTo>
                <a:cubicBezTo>
                  <a:pt x="16991" y="12341"/>
                  <a:pt x="17008" y="12350"/>
                  <a:pt x="17022" y="12376"/>
                </a:cubicBezTo>
                <a:cubicBezTo>
                  <a:pt x="17053" y="12431"/>
                  <a:pt x="17048" y="12484"/>
                  <a:pt x="17004" y="12549"/>
                </a:cubicBezTo>
                <a:cubicBezTo>
                  <a:pt x="16958" y="12617"/>
                  <a:pt x="16934" y="12619"/>
                  <a:pt x="16911" y="12554"/>
                </a:cubicBezTo>
                <a:cubicBezTo>
                  <a:pt x="16879" y="12460"/>
                  <a:pt x="16925" y="12349"/>
                  <a:pt x="16974" y="12343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162" name="Square"/>
          <p:cNvSpPr/>
          <p:nvPr/>
        </p:nvSpPr>
        <p:spPr>
          <a:xfrm>
            <a:off x="11684000" y="63500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3" name="Square"/>
          <p:cNvSpPr/>
          <p:nvPr/>
        </p:nvSpPr>
        <p:spPr>
          <a:xfrm>
            <a:off x="11811000" y="6477000"/>
            <a:ext cx="1270000" cy="12700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4" name="Rectangle"/>
          <p:cNvSpPr/>
          <p:nvPr/>
        </p:nvSpPr>
        <p:spPr>
          <a:xfrm>
            <a:off x="-179974" y="-276271"/>
            <a:ext cx="24743948" cy="14054184"/>
          </a:xfrm>
          <a:prstGeom prst="rect">
            <a:avLst/>
          </a:prstGeom>
          <a:solidFill>
            <a:srgbClr val="000000">
              <a:alpha val="74463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5" name="Understanding the audience relationship"/>
          <p:cNvSpPr txBox="1"/>
          <p:nvPr>
            <p:ph type="title"/>
          </p:nvPr>
        </p:nvSpPr>
        <p:spPr>
          <a:xfrm>
            <a:off x="418193" y="6003990"/>
            <a:ext cx="25080346" cy="3233027"/>
          </a:xfrm>
          <a:prstGeom prst="rect">
            <a:avLst/>
          </a:prstGeom>
        </p:spPr>
        <p:txBody>
          <a:bodyPr/>
          <a:lstStyle>
            <a:lvl1pPr>
              <a:defRPr spc="-200" sz="10000">
                <a:solidFill>
                  <a:srgbClr val="FFFFFF"/>
                </a:solidFill>
              </a:defRPr>
            </a:lvl1pPr>
          </a:lstStyle>
          <a:p>
            <a:pPr/>
            <a:r>
              <a:t>Understanding the audience relationship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 is for …"/>
          <p:cNvSpPr txBox="1"/>
          <p:nvPr>
            <p:ph type="title"/>
          </p:nvPr>
        </p:nvSpPr>
        <p:spPr>
          <a:xfrm>
            <a:off x="1206500" y="1079500"/>
            <a:ext cx="21971000" cy="3486150"/>
          </a:xfrm>
          <a:prstGeom prst="rect">
            <a:avLst/>
          </a:prstGeom>
        </p:spPr>
        <p:txBody>
          <a:bodyPr/>
          <a:lstStyle>
            <a:lvl1pPr>
              <a:defRPr spc="-200" sz="10000">
                <a:solidFill>
                  <a:srgbClr val="E62B1E"/>
                </a:solidFill>
              </a:defRPr>
            </a:lvl1pPr>
          </a:lstStyle>
          <a:p>
            <a:pPr/>
            <a:r>
              <a:t>E is for …</a:t>
            </a:r>
          </a:p>
        </p:txBody>
      </p:sp>
      <p:pic>
        <p:nvPicPr>
          <p:cNvPr id="17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0548" y="5425237"/>
            <a:ext cx="7782905" cy="28655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