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eg" ContentType="image/jpeg"/>
  <Override PartName="/ppt/notesSlides/notesSlide6.xml" ContentType="application/vnd.openxmlformats-officedocument.presentationml.notesSlide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Timed, set a time expectation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unrealistic expectations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about the small victories, avoid endless task… Celebrate them… They help avoid the burnout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Inadequate Planning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your risks early…. A new project is like exploring a cave… You need to add light to all possible corners to avoid risk.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too much planing. Think about Christopher  Columbus… Some times you have to get into the boat and get the answers you need.</a:t>
            </a:r>
          </a:p>
          <a:p>
            <a:pPr/>
          </a:p>
          <a:p>
            <a:pPr/>
            <a:r>
              <a:t>Put something in the hands of the use as soon as possible helps.</a:t>
            </a:r>
          </a:p>
          <a:p>
            <a:pPr/>
          </a:p>
          <a:p>
            <a:pPr/>
            <a:r>
              <a:t>Reference to the MVP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veri-ivanova-p3Pj7jOYvnM-unsplash.jpg" descr="veri-ivanova-p3Pj7jOYvnM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736"/>
          <a:stretch>
            <a:fillRect/>
          </a:stretch>
        </p:blipFill>
        <p:spPr>
          <a:xfrm>
            <a:off x="-16310" y="0"/>
            <a:ext cx="24416620" cy="137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tephen-leonardi-LzGiBl8DRPM-unsplash.jpg" descr="stephen-leonardi-LzGiBl8DRPM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4499"/>
          <a:stretch>
            <a:fillRect/>
          </a:stretch>
        </p:blipFill>
        <p:spPr>
          <a:xfrm>
            <a:off x="-3212" y="-119719"/>
            <a:ext cx="24471040" cy="13955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ndre-hunter-p-I9wV811qk-unsplash.jpg" descr="andre-hunter-p-I9wV811qk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765"/>
          <a:stretch>
            <a:fillRect/>
          </a:stretch>
        </p:blipFill>
        <p:spPr>
          <a:xfrm>
            <a:off x="-143583" y="-1"/>
            <a:ext cx="24671166" cy="13817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adequate Planning"/>
          <p:cNvSpPr txBox="1"/>
          <p:nvPr>
            <p:ph type="body" sz="quarter" idx="1"/>
          </p:nvPr>
        </p:nvSpPr>
        <p:spPr>
          <a:xfrm>
            <a:off x="6593789" y="5905498"/>
            <a:ext cx="21971003" cy="1905002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8000"/>
            </a:lvl1pPr>
          </a:lstStyle>
          <a:p>
            <a:pPr/>
            <a:r>
              <a:t>Inadequate Planning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jeremy-bishop-4PwRZXbXKxY-unsplash.jpg" descr="jeremy-bishop-4PwRZXbXKxY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255"/>
          <a:stretch>
            <a:fillRect/>
          </a:stretch>
        </p:blipFill>
        <p:spPr>
          <a:xfrm>
            <a:off x="-90899" y="-1"/>
            <a:ext cx="24565798" cy="13878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jorge-fernandez-salas-zQB38QkpAoc-unsplash.jpg" descr="jorge-fernandez-salas-zQB38QkpAoc-unsplash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6112"/>
          <a:stretch>
            <a:fillRect/>
          </a:stretch>
        </p:blipFill>
        <p:spPr>
          <a:xfrm>
            <a:off x="-126907" y="-1"/>
            <a:ext cx="24525592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