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eg" ContentType="image/jpeg"/>
  <Override PartName="/ppt/notesSlides/notesSlide6.xml" ContentType="application/vnd.openxmlformats-officedocument.presentationml.notesSlide+xml"/>
  <Override PartName="/ppt/media/image4.jpeg" ContentType="image/jpeg"/>
  <Override PartName="/ppt/notesSlides/notesSlide7.xml" ContentType="application/vnd.openxmlformats-officedocument.presentationml.notesSlid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 the eyes on the ball. Focus on the objectives.</a:t>
            </a:r>
          </a:p>
          <a:p>
            <a:pPr/>
          </a:p>
          <a:p>
            <a:pPr/>
            <a:r>
              <a:t>Talk about DDD and how to identify the core value of the business.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Management Issues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 Capital is (so far) the most valuable asset on a project.</a:t>
            </a:r>
          </a:p>
          <a:p>
            <a:pPr/>
          </a:p>
          <a:p>
            <a:pPr/>
            <a:r>
              <a:t>Talk about the common issues of human talent.</a:t>
            </a:r>
          </a:p>
          <a:p>
            <a:pPr/>
            <a:r>
              <a:t> — Skill</a:t>
            </a:r>
          </a:p>
          <a:p>
            <a:pPr/>
            <a:r>
              <a:t> — Burnout</a:t>
            </a:r>
          </a:p>
          <a:p>
            <a:pPr/>
            <a:r>
              <a:t>—	Budget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the usual tech factors that could impact a project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make choices… A project is a compilation of choices…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 for easy reversibility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too early decisions…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wesley-tingey-dKCKiC0BQtU-unsplash.jpg" descr="wesley-tingey-dKCKiC0BQtU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6000"/>
          <a:stretch>
            <a:fillRect/>
          </a:stretch>
        </p:blipFill>
        <p:spPr>
          <a:xfrm>
            <a:off x="-55896" y="-2"/>
            <a:ext cx="24495793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source Management Issues"/>
          <p:cNvSpPr txBox="1"/>
          <p:nvPr>
            <p:ph type="body" sz="quarter" idx="1"/>
          </p:nvPr>
        </p:nvSpPr>
        <p:spPr>
          <a:xfrm>
            <a:off x="5037462" y="5905500"/>
            <a:ext cx="21971002" cy="19050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8000"/>
            </a:lvl1pPr>
          </a:lstStyle>
          <a:p>
            <a:pPr/>
            <a:r>
              <a:t>Resource Management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khilesh-sharma-1Ar-qd7-uMA-unsplash.jpg" descr="akhilesh-sharma-1Ar-qd7-uMA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7138"/>
          <a:stretch>
            <a:fillRect/>
          </a:stretch>
        </p:blipFill>
        <p:spPr>
          <a:xfrm>
            <a:off x="-278892" y="0"/>
            <a:ext cx="24829604" cy="137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he Tech Factor"/>
          <p:cNvSpPr txBox="1"/>
          <p:nvPr>
            <p:ph type="body" sz="quarter" idx="1"/>
          </p:nvPr>
        </p:nvSpPr>
        <p:spPr>
          <a:xfrm>
            <a:off x="5037462" y="5905500"/>
            <a:ext cx="21971002" cy="19050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8000"/>
            </a:lvl1pPr>
          </a:lstStyle>
          <a:p>
            <a:pPr/>
            <a:r>
              <a:t>The Tech Factor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anne-nygard-FMfmKHmlWsk-unsplash.jpg" descr="anne-nygard-FMfmKHmlWsk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504"/>
          <a:stretch>
            <a:fillRect/>
          </a:stretch>
        </p:blipFill>
        <p:spPr>
          <a:xfrm>
            <a:off x="-45770" y="-1"/>
            <a:ext cx="24475542" cy="13950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maxim-hopman-FdAXItuGDnY-unsplash.jpg" descr="maxim-hopman-FdAXItuGDnY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6415"/>
          <a:stretch>
            <a:fillRect/>
          </a:stretch>
        </p:blipFill>
        <p:spPr>
          <a:xfrm>
            <a:off x="-116417" y="-1"/>
            <a:ext cx="24616834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drew-beamer-xU5Mqq0Chck-unsplash.jpg" descr="drew-beamer-xU5Mqq0Chck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2404"/>
          <a:stretch>
            <a:fillRect/>
          </a:stretch>
        </p:blipFill>
        <p:spPr>
          <a:xfrm>
            <a:off x="-37663" y="-240098"/>
            <a:ext cx="24549609" cy="14333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