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kubernetes-incubator/kubespray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ocs.ansible.com/ansible/latest/intro_installation.html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virtualbox.org/wiki/Downloads" TargetMode="External"/><Relationship Id="rId3" Type="http://schemas.openxmlformats.org/officeDocument/2006/relationships/hyperlink" Target="https://www.vagrantup.com/downloads.html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kubernetes-incubator/kubespray.git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Kubespra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Kubespray</a:t>
            </a:r>
          </a:p>
        </p:txBody>
      </p:sp>
      <p:sp>
        <p:nvSpPr>
          <p:cNvPr id="120" name="Deploy Kubernetes Cluster with Ansib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Deploy Kubernetes Cluster with Ansible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at vagrant do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vagrant do?</a:t>
            </a:r>
          </a:p>
        </p:txBody>
      </p:sp>
      <p:sp>
        <p:nvSpPr>
          <p:cNvPr id="150" name="After vagrant up, vagrant create VMs with virtual bo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After vagrant up, vagrant create VMs with virtual box</a:t>
            </a:r>
          </a:p>
          <a:p>
            <a:pPr/>
            <a:r>
              <a:t>Vagrant also make necessary provisions to VMs </a:t>
            </a:r>
          </a:p>
          <a:p>
            <a:pPr/>
            <a:r>
              <a:t>Vagrant deploy k8s on to VMs with Kubespray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Vagrant &amp; CIC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Vagrant &amp; CICD</a:t>
            </a:r>
          </a:p>
        </p:txBody>
      </p:sp>
      <p:sp>
        <p:nvSpPr>
          <p:cNvPr id="153" name="Commit Vagrantfile to source c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Commit Vagrantfile to source code</a:t>
            </a:r>
          </a:p>
          <a:p>
            <a:pPr/>
            <a:r>
              <a:t>Bring VMs up &amp; down </a:t>
            </a:r>
          </a:p>
          <a:p>
            <a:pPr/>
            <a:r>
              <a:t>Testing app on K8s and VMs</a:t>
            </a:r>
          </a:p>
          <a:p>
            <a:pPr/>
            <a:r>
              <a:t>Clean up VMs with vagrant</a:t>
            </a:r>
          </a:p>
        </p:txBody>
      </p:sp>
      <p:pic>
        <p:nvPicPr>
          <p:cNvPr id="154" name="jenins.png" descr="jeni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9129" y="3759688"/>
            <a:ext cx="2421679" cy="39487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Ansi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Ansible</a:t>
            </a:r>
          </a:p>
        </p:txBody>
      </p:sp>
      <p:sp>
        <p:nvSpPr>
          <p:cNvPr id="157" name="Ansible is a IT automation tool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Ansible is a IT automation tools. </a:t>
            </a:r>
          </a:p>
          <a:p>
            <a:pPr/>
            <a:r>
              <a:t>Ansible-playbook is a script to modify remote servers </a:t>
            </a:r>
          </a:p>
          <a:p>
            <a:pPr/>
            <a:r>
              <a:t>Check components </a:t>
            </a:r>
            <a:r>
              <a:rPr b="1"/>
              <a:t>status</a:t>
            </a:r>
            <a:r>
              <a:t> on each step</a:t>
            </a:r>
          </a:p>
          <a:p>
            <a:pPr/>
            <a:r>
              <a:t>Come with lots of handy tools </a:t>
            </a:r>
            <a:br/>
            <a:r>
              <a:t>(better than shell script) </a:t>
            </a:r>
            <a:br/>
            <a:br/>
          </a:p>
        </p:txBody>
      </p:sp>
      <p:pic>
        <p:nvPicPr>
          <p:cNvPr id="158" name="ansible.png" descr="ansib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8458" y="5219402"/>
            <a:ext cx="2540001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Kubesp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Kubespray</a:t>
            </a:r>
          </a:p>
        </p:txBody>
      </p:sp>
      <p:sp>
        <p:nvSpPr>
          <p:cNvPr id="161" name="Deploy k8s with ansible-playboo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Deploy k8s with ansible-playbook</a:t>
            </a:r>
          </a:p>
          <a:p>
            <a:pPr/>
            <a:r>
              <a:t>Available on AWS, GCE, or baremetal</a:t>
            </a:r>
          </a:p>
          <a:p>
            <a:pPr/>
            <a:r>
              <a:t>High Available cluster</a:t>
            </a:r>
          </a:p>
          <a:p>
            <a:pPr/>
            <a:r>
              <a:t>Install K8s components to each servers </a:t>
            </a:r>
          </a:p>
        </p:txBody>
      </p:sp>
      <p:sp>
        <p:nvSpPr>
          <p:cNvPr id="162" name="https://github.com/kubernetes-incubator/kubespray"/>
          <p:cNvSpPr txBox="1"/>
          <p:nvPr/>
        </p:nvSpPr>
        <p:spPr>
          <a:xfrm>
            <a:off x="1725320" y="8609939"/>
            <a:ext cx="9554160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32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https://github.com/kubernetes-incubator/kubespray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one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Done!!</a:t>
            </a:r>
          </a:p>
        </p:txBody>
      </p:sp>
      <p:pic>
        <p:nvPicPr>
          <p:cNvPr id="165" name="Screen Shot 2018-03-28 at 10.45.15 AM.png" descr="Screen Shot 2018-03-28 at 10.45.1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0950" y="2520950"/>
            <a:ext cx="10502900" cy="6438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st with Kubect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with Kubectl</a:t>
            </a:r>
          </a:p>
        </p:txBody>
      </p:sp>
      <p:pic>
        <p:nvPicPr>
          <p:cNvPr id="168" name="Screen Shot 2018-03-28 at 11.00.17 AM.png" descr="Screen Shot 2018-03-28 at 11.00.1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7850" y="3003550"/>
            <a:ext cx="9309100" cy="547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Kubect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Kubectl</a:t>
            </a:r>
          </a:p>
        </p:txBody>
      </p:sp>
      <p:sp>
        <p:nvSpPr>
          <p:cNvPr id="171" name="Kubectl is a k8s client tool to control k8s clus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Kubectl is a k8s client tool to control k8s cluster</a:t>
            </a:r>
          </a:p>
          <a:p>
            <a:pPr/>
            <a:r>
              <a:t>Kubectl convert commands to API call to k8s cluster API server</a:t>
            </a:r>
          </a:p>
          <a:p>
            <a:pPr/>
            <a:r>
              <a:t>Kubectl use authorized context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Deploy to Real Serv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Deploy to Real Servers</a:t>
            </a:r>
          </a:p>
        </p:txBody>
      </p:sp>
      <p:sp>
        <p:nvSpPr>
          <p:cNvPr id="174" name="ansible-playbook http://docs.ansible.com/ansible/latest/intro_installation.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ansible-playbook </a:t>
            </a:r>
            <a:r>
              <a:rPr u="sng">
                <a:hlinkClick r:id="rId2" invalidUrl="" action="" tgtFrame="" tooltip="" history="1" highlightClick="0" endSnd="0"/>
              </a:rPr>
              <a:t>http://docs.ansible.com/ansible/latest/intro_installation.html</a:t>
            </a:r>
          </a:p>
          <a:p>
            <a:pPr/>
            <a:r>
              <a:t>kubectl https://kubernetes.io/docs/tasks/tools/install-kubectl/</a:t>
            </a:r>
          </a:p>
          <a:p>
            <a:pPr/>
            <a:r>
              <a:t>Check inventory/mycluster/hosts.ini</a:t>
            </a:r>
          </a:p>
          <a:p>
            <a:pPr/>
            <a:r>
              <a:t>playbook -i inventory/myCluster/hosts.ini cluster.yml</a:t>
            </a:r>
          </a:p>
        </p:txBody>
      </p:sp>
      <p:sp>
        <p:nvSpPr>
          <p:cNvPr id="175" name="Text"/>
          <p:cNvSpPr txBox="1"/>
          <p:nvPr/>
        </p:nvSpPr>
        <p:spPr>
          <a:xfrm>
            <a:off x="1725320" y="8870289"/>
            <a:ext cx="859232" cy="572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b="0"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hank you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G_0819.JPG" descr="IMG_0819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5394" t="0" r="15919" b="0"/>
          <a:stretch>
            <a:fillRect/>
          </a:stretch>
        </p:blipFill>
        <p:spPr>
          <a:xfrm>
            <a:off x="6718300" y="641350"/>
            <a:ext cx="5334000" cy="8216900"/>
          </a:xfrm>
          <a:prstGeom prst="rect">
            <a:avLst/>
          </a:prstGeom>
        </p:spPr>
      </p:pic>
      <p:sp>
        <p:nvSpPr>
          <p:cNvPr id="123" name="David Cha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David Chang</a:t>
            </a:r>
          </a:p>
        </p:txBody>
      </p:sp>
      <p:sp>
        <p:nvSpPr>
          <p:cNvPr id="124" name="Linkernetworks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Linkernetworks</a:t>
            </a:r>
          </a:p>
          <a:p>
            <a:pPr/>
            <a:r>
              <a:t>BackEnd, DevOps, Kubernetes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Headli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Headlines</a:t>
            </a:r>
          </a:p>
        </p:txBody>
      </p:sp>
      <p:sp>
        <p:nvSpPr>
          <p:cNvPr id="127" name="Deploy a K8s cluster on lapt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Deploy a K8s cluster on laptop</a:t>
            </a:r>
          </a:p>
          <a:p>
            <a:pPr/>
            <a:r>
              <a:t>Talk a little about Vagrant, a VM managing tool</a:t>
            </a:r>
          </a:p>
          <a:p>
            <a:pPr/>
            <a:r>
              <a:t>Kubespray &amp; Ansible</a:t>
            </a:r>
          </a:p>
          <a:p>
            <a:pPr/>
            <a:r>
              <a:t>Try our localhost K8s cluster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rerequi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Prerequisite</a:t>
            </a:r>
          </a:p>
        </p:txBody>
      </p:sp>
      <p:sp>
        <p:nvSpPr>
          <p:cNvPr id="130" name="virtualbox 5.1+ https://www.virtualbox.org/wiki/Downloa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virtualbox 5.1+ </a:t>
            </a:r>
            <a:r>
              <a:rPr u="sng">
                <a:hlinkClick r:id="rId2" invalidUrl="" action="" tgtFrame="" tooltip="" history="1" highlightClick="0" endSnd="0"/>
              </a:rPr>
              <a:t>https://www.virtualbox.org/wiki/Downloads</a:t>
            </a:r>
          </a:p>
          <a:p>
            <a:pPr/>
            <a:r>
              <a:t>vagrant 2.0.x+ </a:t>
            </a:r>
            <a:r>
              <a:rPr u="sng">
                <a:hlinkClick r:id="rId3" invalidUrl="" action="" tgtFrame="" tooltip="" history="1" highlightClick="0" endSnd="0"/>
              </a:rPr>
              <a:t>https://www.vagrantup.com/downloads.html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nstall Ansi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 Ansible</a:t>
            </a:r>
          </a:p>
        </p:txBody>
      </p:sp>
      <p:sp>
        <p:nvSpPr>
          <p:cNvPr id="133" name="# Ubunt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73887">
              <a:spcBef>
                <a:spcPts val="2600"/>
              </a:spcBef>
              <a:buSzTx/>
              <a:buNone/>
              <a:defRPr sz="2048"/>
            </a:pPr>
            <a:r>
              <a:t># Ubuntu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048"/>
            </a:pPr>
            <a:r>
              <a:t>apt-add-repository ppa:ansible/ansible \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048"/>
            </a:pPr>
            <a:r>
              <a:t>  &amp;&amp; apt-get update \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048"/>
            </a:pPr>
            <a:r>
              <a:t>  &amp;&amp; apt-get install -y python3 ansible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048"/>
            </a:pPr>
            <a:r>
              <a:t>  &amp;&amp; pip install netaddr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048"/>
            </a:pPr>
            <a:r>
              <a:t># Mac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048"/>
            </a:pPr>
            <a:r>
              <a:t>pip install ansible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048"/>
            </a:pPr>
            <a:r>
              <a:t>pip install netaddr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048"/>
            </a:pPr>
            <a:r>
              <a:t>port install py27-netaddr # if you’re using MacPort</a:t>
            </a:r>
          </a:p>
          <a:p>
            <a:pPr marL="0" indent="0" defTabSz="373887">
              <a:spcBef>
                <a:spcPts val="2600"/>
              </a:spcBef>
              <a:buSzTx/>
              <a:buNone/>
              <a:defRPr sz="2048"/>
            </a:pPr>
            <a:r>
              <a:t># netaddr is required by Kubespray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et’s Get Star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Get Started</a:t>
            </a:r>
          </a:p>
        </p:txBody>
      </p:sp>
      <p:sp>
        <p:nvSpPr>
          <p:cNvPr id="136" name="clone https://github.com/kubernetes-incubator/kubespray.g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clone </a:t>
            </a:r>
            <a:r>
              <a:rPr u="sng">
                <a:hlinkClick r:id="rId2" invalidUrl="" action="" tgtFrame="" tooltip="" history="1" highlightClick="0" endSnd="0"/>
              </a:rPr>
              <a:t>https://github.com/kubernetes-incubator/kubespray.git</a:t>
            </a:r>
          </a:p>
          <a:p>
            <a:pPr marL="0" indent="0">
              <a:buSzTx/>
              <a:buNone/>
            </a:pPr>
            <a:r>
              <a:t>cd kubespray</a:t>
            </a:r>
          </a:p>
          <a:p>
            <a:pPr marL="0" indent="0">
              <a:buSzTx/>
              <a:buNone/>
            </a:pPr>
            <a:r>
              <a:t>vagrant up </a:t>
            </a:r>
          </a:p>
          <a:p>
            <a:pPr marL="0" indent="0">
              <a:buSzTx/>
              <a:buNone/>
            </a:pPr>
            <a:r>
              <a:t># All done. </a:t>
            </a:r>
            <a:br/>
            <a:r>
              <a:t>Let’s get to more details while waiting. </a:t>
            </a:r>
            <a:br/>
            <a:r>
              <a:t>(It takes about 20 mins on my Mac lol)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Virtualbo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Virtualbox</a:t>
            </a:r>
          </a:p>
        </p:txBody>
      </p:sp>
      <p:sp>
        <p:nvSpPr>
          <p:cNvPr id="139" name="K8s runs on servers, and Virtualbox is our server virtualiz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K8s runs on servers, and Virtualbox is our server virtualizer</a:t>
            </a:r>
          </a:p>
          <a:p>
            <a:pPr/>
            <a:r>
              <a:t>Virtualbox come with GUI, but we don’t use it because</a:t>
            </a:r>
          </a:p>
          <a:p>
            <a:pPr lvl="1"/>
            <a:r>
              <a:t>Clicking is time-consuming and engineers are lazy</a:t>
            </a:r>
          </a:p>
          <a:p>
            <a:pPr lvl="1"/>
            <a:r>
              <a:t>Bad for </a:t>
            </a:r>
            <a:r>
              <a:rPr b="1"/>
              <a:t>automation</a:t>
            </a:r>
            <a:r>
              <a:t>. Manual operation causes mistake. </a:t>
            </a:r>
          </a:p>
          <a:p>
            <a:pPr lvl="1"/>
            <a:r>
              <a:t>Lack of </a:t>
            </a:r>
            <a:r>
              <a:rPr b="1"/>
              <a:t>scalability</a:t>
            </a:r>
            <a:r>
              <a:t>. We can click 10 VMs but how about 100+ VMs.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Vagr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Vagrant</a:t>
            </a:r>
          </a:p>
        </p:txBody>
      </p:sp>
      <p:sp>
        <p:nvSpPr>
          <p:cNvPr id="142" name="Kubespray provides vagrant for deploy K8s on VM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Kubespray provides vagrant for deploy K8s on VMs.</a:t>
            </a:r>
          </a:p>
          <a:p>
            <a:pPr/>
            <a:r>
              <a:t>Vagrant create you VMs with Vagrtantfile, a ruby based script.</a:t>
            </a:r>
          </a:p>
          <a:p>
            <a:pPr/>
            <a:r>
              <a:t>A script is essential for automation.</a:t>
            </a:r>
          </a:p>
          <a:p>
            <a:pPr/>
            <a:r>
              <a:t>Vagrant bring VMs up &amp; down within 1 command.</a:t>
            </a:r>
          </a:p>
        </p:txBody>
      </p:sp>
      <p:sp>
        <p:nvSpPr>
          <p:cNvPr id="143" name="https://www.vagrantup.com/"/>
          <p:cNvSpPr txBox="1"/>
          <p:nvPr/>
        </p:nvSpPr>
        <p:spPr>
          <a:xfrm>
            <a:off x="4359351" y="8545170"/>
            <a:ext cx="42860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https://www.vagrantup.com/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Vagrant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Vagrant Operations</a:t>
            </a:r>
          </a:p>
        </p:txBody>
      </p:sp>
      <p:sp>
        <p:nvSpPr>
          <p:cNvPr id="146" name="vagrant up (already don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vagrant up (already done)</a:t>
            </a:r>
          </a:p>
          <a:p>
            <a:pPr marL="0" indent="0">
              <a:buSzTx/>
              <a:buNone/>
            </a:pPr>
            <a:r>
              <a:t>vagrant status</a:t>
            </a:r>
          </a:p>
          <a:p>
            <a:pPr marL="0" indent="0">
              <a:buSzTx/>
              <a:buNone/>
            </a:pPr>
            <a:r>
              <a:t>vagrant ssh k8s-01</a:t>
            </a:r>
          </a:p>
          <a:p>
            <a:pPr marL="0" indent="0">
              <a:buSzTx/>
              <a:buNone/>
            </a:pPr>
            <a:r>
              <a:t>vagrant destroy</a:t>
            </a:r>
          </a:p>
        </p:txBody>
      </p:sp>
      <p:pic>
        <p:nvPicPr>
          <p:cNvPr id="147" name="vagrant.png" descr="vagr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9433" y="4286250"/>
            <a:ext cx="2806701" cy="289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