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5" Type="http://schemas.openxmlformats.org/officeDocument/2006/relationships/font" Target="fonts/Robo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Lat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dc4a9cd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dc4a9cd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dc4a9cd7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dc4a9cd7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dc4a9cd7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dc4a9cd7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dc4a9cd7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dc4a9cd7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Мобильное приложение для изучения иностранных языков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Тагильцев БВТ2002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4284500" y="172475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Реализация приложения</a:t>
            </a:r>
            <a:endParaRPr b="1" sz="3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476653" y="1507625"/>
            <a:ext cx="48924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В приложении реализованы следующие экраны: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Onboarding экраны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Экран выбора языка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Авторизация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Главный экран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Страница профиля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Упражнение - угадай животное по картинке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325" y="368900"/>
            <a:ext cx="2095450" cy="4537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Производительность</a:t>
            </a:r>
            <a:endParaRPr sz="24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Высокая производительность и отзывчивость нашего приложения достигаются благодаря следующим ключевым особенностям: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1. Оптимизация кода: Мы придерживаемся лучших практик разработки для Android, уделяя особое внимание оптимизации кода.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Асинхронная обработка данных: Мы применяем асинхронные методы для обработки информации и выполнения продолжительных задач, включая загрузку ресурсов из сети или базы данных.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Управление ресурсами: Мы эффективно управляем ресурсами устройства, включая изображения, аудио и видео файлы.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4. Кэширование и предварительная загрузка: Мы используем механизмы кэширования и предварительной загрузки данных для улучшения производительности приложения.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Функциональность нашего приложения разделена на несколько модулей с чётко определёнными функциями и взаимосвязями между ними. Для организации взаимодействия компонентов мы используем паттерн MVI. Этот паттерн позволяет нам создавать чистый, модульный и устойчивый к сбоям код, разделяя логику на независимые части и обеспечивая прозрачное управление состоянием приложения.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MVI: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— Model отвечает за обработку бизнес-логики, хранение состояния и взаимодействие с данными.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— View отображает данные и обрабатывает пользовательский ввод.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— Intent представляет события или действия, инициируемые пользователем или системой.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699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библиотеки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/>
              <a:t>Используя AndroidX библиотеки, мы обеспечиваем совместимость и возможность применения новейших функций Android. Kotlin Coroutines помогают нам в асинхронном программировании и управлении потоками данных. Navigation Component используется для контроля над навигацией внутри приложения. JUnit и Espresso служат инструментами для модульного и UI-тестирования. Ktor применяется для выполнения сетевых запросов в нашем приложении, а SharedPreferences — для удобного сохранения и извлечения небольших объёмов данных, например пользовательских настроек.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