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2192000" cy="6858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e1d1097e4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ce1d1097e4_0_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bed22de3_0_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bed22de3_0_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dbed22de3_0_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dbed22de3_0_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dbed22de3_0_3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dbed22de3_0_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dbed22de3_0_5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dbed22de3_0_5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dbed22de3_0_6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dbed22de3_0_6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2572" l="0" r="0" t="2573"/>
          <a:stretch/>
        </p:blipFill>
        <p:spPr>
          <a:xfrm>
            <a:off x="-35560" y="-31900"/>
            <a:ext cx="3650615" cy="69254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3615054" y="-31900"/>
            <a:ext cx="8576945" cy="6889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800791" y="6024880"/>
            <a:ext cx="8056247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3" name="Google Shape;103;p11"/>
          <p:cNvSpPr/>
          <p:nvPr>
            <p:ph idx="2" type="pic"/>
          </p:nvPr>
        </p:nvSpPr>
        <p:spPr>
          <a:xfrm>
            <a:off x="479426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1"/>
          <p:cNvSpPr/>
          <p:nvPr>
            <p:ph idx="3" type="pic"/>
          </p:nvPr>
        </p:nvSpPr>
        <p:spPr>
          <a:xfrm>
            <a:off x="4316413" y="1686557"/>
            <a:ext cx="3544250" cy="2727959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6" name="Google Shape;106;p11"/>
          <p:cNvSpPr txBox="1"/>
          <p:nvPr>
            <p:ph idx="4" type="body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1"/>
          <p:cNvSpPr/>
          <p:nvPr>
            <p:ph idx="5" type="pic"/>
          </p:nvPr>
        </p:nvSpPr>
        <p:spPr>
          <a:xfrm>
            <a:off x="8153399" y="1686558"/>
            <a:ext cx="3544250" cy="271875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 txBox="1"/>
          <p:nvPr>
            <p:ph idx="6" type="body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8966200" y="6352540"/>
            <a:ext cx="2746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479424" y="1922465"/>
            <a:ext cx="5616576" cy="729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2" type="body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3" type="body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"/>
          <p:cNvSpPr/>
          <p:nvPr>
            <p:ph idx="4" type="chart"/>
          </p:nvPr>
        </p:nvSpPr>
        <p:spPr>
          <a:xfrm>
            <a:off x="6356350" y="1923100"/>
            <a:ext cx="5353050" cy="42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479425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2" type="body"/>
          </p:nvPr>
        </p:nvSpPr>
        <p:spPr>
          <a:xfrm>
            <a:off x="6280470" y="4152900"/>
            <a:ext cx="5433695" cy="2085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3"/>
          <p:cNvSpPr/>
          <p:nvPr>
            <p:ph idx="3" type="chart"/>
          </p:nvPr>
        </p:nvSpPr>
        <p:spPr>
          <a:xfrm>
            <a:off x="482600" y="1746941"/>
            <a:ext cx="5430519" cy="229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Google Shape;126;p13"/>
          <p:cNvSpPr/>
          <p:nvPr>
            <p:ph idx="4" type="chart"/>
          </p:nvPr>
        </p:nvSpPr>
        <p:spPr>
          <a:xfrm>
            <a:off x="6275704" y="1746941"/>
            <a:ext cx="5433695" cy="229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8153399" y="1705608"/>
            <a:ext cx="3544246" cy="4532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/>
          <p:nvPr>
            <p:ph idx="2" type="chart"/>
          </p:nvPr>
        </p:nvSpPr>
        <p:spPr>
          <a:xfrm>
            <a:off x="479425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4" name="Google Shape;134;p14"/>
          <p:cNvSpPr/>
          <p:nvPr>
            <p:ph idx="3" type="chart"/>
          </p:nvPr>
        </p:nvSpPr>
        <p:spPr>
          <a:xfrm>
            <a:off x="4316412" y="1705607"/>
            <a:ext cx="3544247" cy="3475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14"/>
          <p:cNvSpPr txBox="1"/>
          <p:nvPr>
            <p:ph idx="4" type="body"/>
          </p:nvPr>
        </p:nvSpPr>
        <p:spPr>
          <a:xfrm>
            <a:off x="479425" y="5296534"/>
            <a:ext cx="3544245" cy="95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5" type="body"/>
          </p:nvPr>
        </p:nvSpPr>
        <p:spPr>
          <a:xfrm>
            <a:off x="4316412" y="5290183"/>
            <a:ext cx="3544247" cy="951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79425" y="4495798"/>
            <a:ext cx="3544247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2" type="body"/>
          </p:nvPr>
        </p:nvSpPr>
        <p:spPr>
          <a:xfrm>
            <a:off x="4316412" y="4495798"/>
            <a:ext cx="3544249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3" type="body"/>
          </p:nvPr>
        </p:nvSpPr>
        <p:spPr>
          <a:xfrm>
            <a:off x="8153399" y="4495798"/>
            <a:ext cx="3556000" cy="174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5"/>
          <p:cNvSpPr/>
          <p:nvPr>
            <p:ph idx="4" type="chart"/>
          </p:nvPr>
        </p:nvSpPr>
        <p:spPr>
          <a:xfrm>
            <a:off x="479425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6" name="Google Shape;146;p15"/>
          <p:cNvSpPr/>
          <p:nvPr>
            <p:ph idx="5" type="chart"/>
          </p:nvPr>
        </p:nvSpPr>
        <p:spPr>
          <a:xfrm>
            <a:off x="4316412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7" name="Google Shape;147;p15"/>
          <p:cNvSpPr/>
          <p:nvPr>
            <p:ph idx="6" type="chart"/>
          </p:nvPr>
        </p:nvSpPr>
        <p:spPr>
          <a:xfrm>
            <a:off x="8153399" y="1705607"/>
            <a:ext cx="3544247" cy="2718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84506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body"/>
          </p:nvPr>
        </p:nvSpPr>
        <p:spPr>
          <a:xfrm>
            <a:off x="4328957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4" type="body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5" type="body"/>
          </p:nvPr>
        </p:nvSpPr>
        <p:spPr>
          <a:xfrm>
            <a:off x="8170233" y="2691130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6" type="body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7" type="body"/>
          </p:nvPr>
        </p:nvSpPr>
        <p:spPr>
          <a:xfrm>
            <a:off x="482600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8" type="body"/>
          </p:nvPr>
        </p:nvSpPr>
        <p:spPr>
          <a:xfrm>
            <a:off x="482600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9" type="body"/>
          </p:nvPr>
        </p:nvSpPr>
        <p:spPr>
          <a:xfrm>
            <a:off x="4327052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3" type="body"/>
          </p:nvPr>
        </p:nvSpPr>
        <p:spPr>
          <a:xfrm>
            <a:off x="4327051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4" type="body"/>
          </p:nvPr>
        </p:nvSpPr>
        <p:spPr>
          <a:xfrm>
            <a:off x="8168328" y="4765041"/>
            <a:ext cx="3544247" cy="1140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15" type="body"/>
          </p:nvPr>
        </p:nvSpPr>
        <p:spPr>
          <a:xfrm>
            <a:off x="8168327" y="4150360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1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484506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2" type="body"/>
          </p:nvPr>
        </p:nvSpPr>
        <p:spPr>
          <a:xfrm>
            <a:off x="484505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3" type="body"/>
          </p:nvPr>
        </p:nvSpPr>
        <p:spPr>
          <a:xfrm>
            <a:off x="4328957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4" type="body"/>
          </p:nvPr>
        </p:nvSpPr>
        <p:spPr>
          <a:xfrm>
            <a:off x="4328956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5" type="body"/>
          </p:nvPr>
        </p:nvSpPr>
        <p:spPr>
          <a:xfrm>
            <a:off x="8170233" y="2691130"/>
            <a:ext cx="3544247" cy="3404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6" type="body"/>
          </p:nvPr>
        </p:nvSpPr>
        <p:spPr>
          <a:xfrm>
            <a:off x="8170232" y="2076449"/>
            <a:ext cx="3544247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479425" y="1828799"/>
            <a:ext cx="3544247" cy="44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2" type="body"/>
          </p:nvPr>
        </p:nvSpPr>
        <p:spPr>
          <a:xfrm>
            <a:off x="4316412" y="1828637"/>
            <a:ext cx="3544249" cy="440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3" type="body"/>
          </p:nvPr>
        </p:nvSpPr>
        <p:spPr>
          <a:xfrm>
            <a:off x="8153399" y="1828799"/>
            <a:ext cx="3556000" cy="4409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4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479425" y="1738315"/>
            <a:ext cx="11233150" cy="4499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2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4" name="Google Shape;194;p20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8255479" y="2440089"/>
            <a:ext cx="3457096" cy="3123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0"/>
          <p:cNvSpPr txBox="1"/>
          <p:nvPr>
            <p:ph idx="4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6309042" y="1798320"/>
            <a:ext cx="5400358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79424" y="1798320"/>
            <a:ext cx="5616576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3" type="body"/>
          </p:nvPr>
        </p:nvSpPr>
        <p:spPr>
          <a:xfrm>
            <a:off x="479425" y="2763520"/>
            <a:ext cx="561657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4" type="body"/>
          </p:nvPr>
        </p:nvSpPr>
        <p:spPr>
          <a:xfrm>
            <a:off x="479425" y="5603240"/>
            <a:ext cx="5616575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2" name="Google Shape;202;p21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77835" y="1819118"/>
            <a:ext cx="11229975" cy="532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body"/>
          </p:nvPr>
        </p:nvSpPr>
        <p:spPr>
          <a:xfrm>
            <a:off x="479425" y="5670369"/>
            <a:ext cx="112331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" name="Google Shape;35;p4"/>
          <p:cNvSpPr/>
          <p:nvPr>
            <p:ph idx="2" type="pic"/>
          </p:nvPr>
        </p:nvSpPr>
        <p:spPr>
          <a:xfrm>
            <a:off x="479423" y="2735265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79423" y="1798320"/>
            <a:ext cx="1123315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1971675" y="2735266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4" type="body"/>
          </p:nvPr>
        </p:nvSpPr>
        <p:spPr>
          <a:xfrm>
            <a:off x="479425" y="5603240"/>
            <a:ext cx="11229974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5" type="pic"/>
          </p:nvPr>
        </p:nvSpPr>
        <p:spPr>
          <a:xfrm>
            <a:off x="479423" y="3702060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0" name="Google Shape;40;p4"/>
          <p:cNvSpPr/>
          <p:nvPr>
            <p:ph idx="6" type="pic"/>
          </p:nvPr>
        </p:nvSpPr>
        <p:spPr>
          <a:xfrm>
            <a:off x="479423" y="4638039"/>
            <a:ext cx="1296038" cy="85344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1" name="Google Shape;41;p4"/>
          <p:cNvSpPr txBox="1"/>
          <p:nvPr>
            <p:ph idx="7" type="body"/>
          </p:nvPr>
        </p:nvSpPr>
        <p:spPr>
          <a:xfrm>
            <a:off x="1971674" y="3699500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8" type="body"/>
          </p:nvPr>
        </p:nvSpPr>
        <p:spPr>
          <a:xfrm>
            <a:off x="1971673" y="4636445"/>
            <a:ext cx="9726838" cy="85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9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79426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5" y="3510280"/>
            <a:ext cx="3544247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/>
          <p:nvPr>
            <p:ph idx="3" type="pic"/>
          </p:nvPr>
        </p:nvSpPr>
        <p:spPr>
          <a:xfrm>
            <a:off x="4316413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316412" y="3510280"/>
            <a:ext cx="3544249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/>
          <p:nvPr>
            <p:ph idx="5" type="pic"/>
          </p:nvPr>
        </p:nvSpPr>
        <p:spPr>
          <a:xfrm>
            <a:off x="8153399" y="1686557"/>
            <a:ext cx="3544250" cy="1742441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3" name="Google Shape;53;p5"/>
          <p:cNvSpPr txBox="1"/>
          <p:nvPr>
            <p:ph idx="6" type="body"/>
          </p:nvPr>
        </p:nvSpPr>
        <p:spPr>
          <a:xfrm>
            <a:off x="8153399" y="3510280"/>
            <a:ext cx="355600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7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79425" y="597855"/>
            <a:ext cx="11229975" cy="1088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9" name="Google Shape;59;p6"/>
          <p:cNvSpPr/>
          <p:nvPr>
            <p:ph idx="2" type="pic"/>
          </p:nvPr>
        </p:nvSpPr>
        <p:spPr>
          <a:xfrm>
            <a:off x="479426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0" name="Google Shape;60;p6"/>
          <p:cNvSpPr/>
          <p:nvPr>
            <p:ph idx="3" type="pic"/>
          </p:nvPr>
        </p:nvSpPr>
        <p:spPr>
          <a:xfrm>
            <a:off x="479426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1" name="Google Shape;61;p6"/>
          <p:cNvSpPr/>
          <p:nvPr>
            <p:ph idx="4" type="pic"/>
          </p:nvPr>
        </p:nvSpPr>
        <p:spPr>
          <a:xfrm>
            <a:off x="4323875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2" name="Google Shape;62;p6"/>
          <p:cNvSpPr/>
          <p:nvPr>
            <p:ph idx="5" type="pic"/>
          </p:nvPr>
        </p:nvSpPr>
        <p:spPr>
          <a:xfrm>
            <a:off x="4323875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3" name="Google Shape;63;p6"/>
          <p:cNvSpPr/>
          <p:nvPr>
            <p:ph idx="6" type="pic"/>
          </p:nvPr>
        </p:nvSpPr>
        <p:spPr>
          <a:xfrm>
            <a:off x="8165150" y="1686557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4" name="Google Shape;64;p6"/>
          <p:cNvSpPr/>
          <p:nvPr>
            <p:ph idx="7" type="pic"/>
          </p:nvPr>
        </p:nvSpPr>
        <p:spPr>
          <a:xfrm>
            <a:off x="8165150" y="4021453"/>
            <a:ext cx="3544250" cy="2216786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0" name="Google Shape;70;p7"/>
          <p:cNvSpPr/>
          <p:nvPr>
            <p:ph idx="2" type="pic"/>
          </p:nvPr>
        </p:nvSpPr>
        <p:spPr>
          <a:xfrm>
            <a:off x="7781926" y="1798320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79423" y="1798320"/>
            <a:ext cx="7054851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479425" y="2763520"/>
            <a:ext cx="705485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479425" y="5603240"/>
            <a:ext cx="7054849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/>
          <p:nvPr>
            <p:ph idx="5" type="pic"/>
          </p:nvPr>
        </p:nvSpPr>
        <p:spPr>
          <a:xfrm>
            <a:off x="7781926" y="4057332"/>
            <a:ext cx="3927474" cy="2114233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5" name="Google Shape;75;p7"/>
          <p:cNvSpPr txBox="1"/>
          <p:nvPr>
            <p:ph idx="6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4" y="6356350"/>
            <a:ext cx="7673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524375" y="1798320"/>
            <a:ext cx="7185025" cy="4373245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4" y="1798320"/>
            <a:ext cx="3892551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3" type="body"/>
          </p:nvPr>
        </p:nvSpPr>
        <p:spPr>
          <a:xfrm>
            <a:off x="479426" y="2763520"/>
            <a:ext cx="3892550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79426" y="5603240"/>
            <a:ext cx="3892550" cy="56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479425" y="597855"/>
            <a:ext cx="11229975" cy="114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966200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0"/>
          <p:cNvSpPr/>
          <p:nvPr>
            <p:ph idx="2" type="pic"/>
          </p:nvPr>
        </p:nvSpPr>
        <p:spPr>
          <a:xfrm>
            <a:off x="479425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95" name="Google Shape;95;p10"/>
          <p:cNvSpPr txBox="1"/>
          <p:nvPr>
            <p:ph idx="1" type="body"/>
          </p:nvPr>
        </p:nvSpPr>
        <p:spPr>
          <a:xfrm>
            <a:off x="479425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/>
          <p:nvPr>
            <p:ph idx="3" type="pic"/>
          </p:nvPr>
        </p:nvSpPr>
        <p:spPr>
          <a:xfrm>
            <a:off x="6280470" y="1686558"/>
            <a:ext cx="5433695" cy="1742441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4" type="body"/>
          </p:nvPr>
        </p:nvSpPr>
        <p:spPr>
          <a:xfrm>
            <a:off x="6280470" y="3510280"/>
            <a:ext cx="5433695" cy="2727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5" type="body"/>
          </p:nvPr>
        </p:nvSpPr>
        <p:spPr>
          <a:xfrm>
            <a:off x="479424" y="149225"/>
            <a:ext cx="9940926" cy="27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22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7.xml"/><Relationship Id="rId21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0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6520" y="0"/>
            <a:ext cx="12038470" cy="677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0571"/>
            <a:ext cx="12192000" cy="6067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952500" y="2425748"/>
            <a:ext cx="10899140" cy="1003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52500" y="3676650"/>
            <a:ext cx="10401300" cy="2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79425" y="63525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79425" y="6356350"/>
            <a:ext cx="7673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969375" y="6350687"/>
            <a:ext cx="28575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0167" y="142188"/>
            <a:ext cx="952406" cy="2934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800791" y="6024880"/>
            <a:ext cx="8056247" cy="74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ru-RU"/>
              <a:t>Студент: Тагильцев Д.С.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rPr lang="ru-RU"/>
              <a:t>Группа: БВТ2002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 txBox="1"/>
          <p:nvPr>
            <p:ph idx="3" type="body"/>
          </p:nvPr>
        </p:nvSpPr>
        <p:spPr>
          <a:xfrm>
            <a:off x="488435" y="6024880"/>
            <a:ext cx="2638182" cy="3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rPr lang="ru-RU"/>
              <a:t>17.05.2024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3938275" y="60950"/>
            <a:ext cx="764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Мобильное приложение для изучения языков</a:t>
            </a:r>
            <a:endParaRPr sz="3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479425" y="597855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Что сделано</a:t>
            </a:r>
            <a:endParaRPr/>
          </a:p>
        </p:txBody>
      </p:sp>
      <p:sp>
        <p:nvSpPr>
          <p:cNvPr id="218" name="Google Shape;218;p23"/>
          <p:cNvSpPr txBox="1"/>
          <p:nvPr>
            <p:ph idx="3" type="body"/>
          </p:nvPr>
        </p:nvSpPr>
        <p:spPr>
          <a:xfrm>
            <a:off x="479425" y="1546945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Онбординг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Логин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/>
              <a:t>Выбор родного языка</a:t>
            </a:r>
            <a:endParaRPr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500"/>
              <a:t>Главная страница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-RU" sz="1500"/>
              <a:t>Игра угадай животное</a:t>
            </a:r>
            <a:endParaRPr sz="1500"/>
          </a:p>
        </p:txBody>
      </p:sp>
      <p:sp>
        <p:nvSpPr>
          <p:cNvPr id="219" name="Google Shape;219;p23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</a:pPr>
            <a:r>
              <a:t/>
            </a: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7384870" y="1910399"/>
            <a:ext cx="3692840" cy="369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479425" y="597855"/>
            <a:ext cx="11229900" cy="10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Онбординг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>
            <p:ph idx="6" type="body"/>
          </p:nvPr>
        </p:nvSpPr>
        <p:spPr>
          <a:xfrm>
            <a:off x="8153399" y="4495798"/>
            <a:ext cx="35559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175" y="1686550"/>
            <a:ext cx="2707300" cy="47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187" y="1686550"/>
            <a:ext cx="2489468" cy="476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3188" y="1641888"/>
            <a:ext cx="2576325" cy="48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type="title"/>
          </p:nvPr>
        </p:nvSpPr>
        <p:spPr>
          <a:xfrm>
            <a:off x="479425" y="597855"/>
            <a:ext cx="11229900" cy="10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Логин и выбор родного языка</a:t>
            </a:r>
            <a:endParaRPr/>
          </a:p>
        </p:txBody>
      </p:sp>
      <p:sp>
        <p:nvSpPr>
          <p:cNvPr id="239" name="Google Shape;239;p2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6" type="body"/>
          </p:nvPr>
        </p:nvSpPr>
        <p:spPr>
          <a:xfrm>
            <a:off x="8153399" y="4495798"/>
            <a:ext cx="35559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401" y="1117600"/>
            <a:ext cx="2899200" cy="57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</a:t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402" y="1137643"/>
            <a:ext cx="2899200" cy="570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479425" y="597855"/>
            <a:ext cx="11229900" cy="10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Главная страница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 txBox="1"/>
          <p:nvPr>
            <p:ph idx="6" type="body"/>
          </p:nvPr>
        </p:nvSpPr>
        <p:spPr>
          <a:xfrm>
            <a:off x="8153399" y="4495798"/>
            <a:ext cx="35559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725" y="1054100"/>
            <a:ext cx="2863525" cy="560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479425" y="597855"/>
            <a:ext cx="11229900" cy="108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Игра угадай животное</a:t>
            </a:r>
            <a:endParaRPr/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 txBox="1"/>
          <p:nvPr>
            <p:ph idx="6" type="body"/>
          </p:nvPr>
        </p:nvSpPr>
        <p:spPr>
          <a:xfrm>
            <a:off x="8153399" y="4495798"/>
            <a:ext cx="3555900" cy="174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48" y="1270000"/>
            <a:ext cx="2551650" cy="5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050" y="1098550"/>
            <a:ext cx="3072930" cy="574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5349" y="1206500"/>
            <a:ext cx="3143975" cy="55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248025" y="2858705"/>
            <a:ext cx="11229900" cy="11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