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0"/>
  </p:notesMasterIdLst>
  <p:sldIdLst>
    <p:sldId id="256" r:id="rId5"/>
    <p:sldId id="267" r:id="rId6"/>
    <p:sldId id="265" r:id="rId7"/>
    <p:sldId id="264" r:id="rId8"/>
    <p:sldId id="266" r:id="rId9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1"/>
      <p:italic r:id="rId12"/>
    </p:embeddedFont>
    <p:embeddedFont>
      <p:font typeface="Montserrat Black" panose="020B0604020202020204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E0AFF-7880-486A-905E-0324A6A80C2D}">
  <a:tblStyle styleId="{DF8E0AFF-7880-486A-905E-0324A6A80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426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6" name="Google Shape;30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65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65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316" y="0"/>
            <a:ext cx="9164698" cy="5208136"/>
            <a:chOff x="-13316" y="0"/>
            <a:chExt cx="9164698" cy="5208136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6118235" y="0"/>
              <a:ext cx="3025768" cy="2023351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448062" cy="2305785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05501" y="2793747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45725" y="40030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0" y="423992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24623" y="0"/>
              <a:ext cx="2619371" cy="1017382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7855910" y="4"/>
              <a:ext cx="1280726" cy="3383675"/>
              <a:chOff x="9196698" y="950579"/>
              <a:chExt cx="1280726" cy="3383675"/>
            </a:xfrm>
          </p:grpSpPr>
          <p:sp>
            <p:nvSpPr>
              <p:cNvPr id="19" name="Google Shape;19;p2"/>
              <p:cNvSpPr/>
              <p:nvPr/>
            </p:nvSpPr>
            <p:spPr>
              <a:xfrm rot="10800000" flipH="1">
                <a:off x="9419903" y="2786190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9599228" y="2157664"/>
                <a:ext cx="26379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9546302" y="3614502"/>
                <a:ext cx="44049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9828268" y="3796617"/>
                <a:ext cx="3821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10207125" y="3808369"/>
                <a:ext cx="26632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9549176" y="3999362"/>
                <a:ext cx="82349" cy="7930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9196698" y="3144502"/>
                <a:ext cx="2942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9707787" y="1811104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 flipH="1">
                <a:off x="9613771" y="3653647"/>
                <a:ext cx="106868" cy="90212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 flipH="1">
                <a:off x="9387775" y="3309201"/>
                <a:ext cx="79221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9540468" y="1825815"/>
                <a:ext cx="7930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9725373" y="1297224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9834186" y="950579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9666613" y="965375"/>
                <a:ext cx="79559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10177702" y="1025488"/>
                <a:ext cx="79475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 flipH="1">
                <a:off x="9490416" y="2925778"/>
                <a:ext cx="44303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 flipH="1">
                <a:off x="9352519" y="3023684"/>
                <a:ext cx="43965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 flipH="1">
                <a:off x="10177702" y="4093379"/>
                <a:ext cx="29507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 flipH="1">
                <a:off x="10421622" y="4278284"/>
                <a:ext cx="55801" cy="559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 flipH="1">
                <a:off x="10177702" y="4003758"/>
                <a:ext cx="44303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321128" y="2391309"/>
              <a:ext cx="1715384" cy="3918269"/>
              <a:chOff x="10706378" y="539509"/>
              <a:chExt cx="1715384" cy="3918269"/>
            </a:xfrm>
          </p:grpSpPr>
          <p:sp>
            <p:nvSpPr>
              <p:cNvPr id="40" name="Google Shape;40;p2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-5400000">
              <a:off x="5632457" y="-1028869"/>
              <a:ext cx="737423" cy="2819744"/>
              <a:chOff x="12445182" y="1003506"/>
              <a:chExt cx="737423" cy="2819744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 flipH="1">
                <a:off x="12486357" y="2971349"/>
                <a:ext cx="35256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 flipH="1">
                <a:off x="12539199" y="3209181"/>
                <a:ext cx="61889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 flipH="1">
                <a:off x="12953481" y="2695301"/>
                <a:ext cx="47008" cy="439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13106174" y="2316275"/>
                <a:ext cx="20545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 flipH="1">
                <a:off x="12882969" y="2054939"/>
                <a:ext cx="26379" cy="2646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 flipH="1">
                <a:off x="13147264" y="194333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0800000" flipH="1">
                <a:off x="13097212" y="3250271"/>
                <a:ext cx="3838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0800000" flipH="1">
                <a:off x="12524657" y="360579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10800000" flipH="1">
                <a:off x="12791742" y="358228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10800000" flipH="1">
                <a:off x="13035662" y="3767194"/>
                <a:ext cx="53011" cy="5605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0800000" flipH="1">
                <a:off x="12715396" y="3281215"/>
                <a:ext cx="76431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12665597" y="3228373"/>
                <a:ext cx="44049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0800000" flipH="1">
                <a:off x="12445182" y="1003506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0800000" flipH="1">
                <a:off x="12518738" y="1140895"/>
                <a:ext cx="41175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0800000" flipH="1">
                <a:off x="12788952" y="3492753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 flipH="1">
                <a:off x="13023910" y="2818064"/>
                <a:ext cx="4404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10800000" flipH="1">
                <a:off x="13000405" y="2388309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-2" y="9"/>
              <a:ext cx="3985907" cy="3918269"/>
              <a:chOff x="2524675" y="238075"/>
              <a:chExt cx="1178600" cy="11586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029" extrusionOk="0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avLst/>
                <a:gdLst/>
                <a:ahLst/>
                <a:cxnLst/>
                <a:rect l="l" t="t" r="r" b="b"/>
                <a:pathLst>
                  <a:path w="51975" h="73376" extrusionOk="0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83520" extrusionOk="0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2873" extrusionOk="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avLst/>
                <a:gdLst/>
                <a:ahLst/>
                <a:cxnLst/>
                <a:rect l="l" t="t" r="r" b="b"/>
                <a:pathLst>
                  <a:path w="59664" h="76606" extrusionOk="0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2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5954700" y="0"/>
              <a:ext cx="3189300" cy="1619850"/>
              <a:chOff x="4185675" y="845125"/>
              <a:chExt cx="3189300" cy="161985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avLst/>
                <a:gdLst/>
                <a:ahLst/>
                <a:cxnLst/>
                <a:rect l="l" t="t" r="r" b="b"/>
                <a:pathLst>
                  <a:path w="127572" h="64794" extrusionOk="0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avLst/>
                <a:gdLst/>
                <a:ahLst/>
                <a:cxnLst/>
                <a:rect l="l" t="t" r="r" b="b"/>
                <a:pathLst>
                  <a:path w="48960" h="23195" extrusionOk="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28712" extrusionOk="0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2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Montserrat Black"/>
              <a:buNone/>
              <a:defRPr sz="60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1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body" idx="1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7" name="Google Shape;247;p4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48" name="Google Shape;248;p4"/>
          <p:cNvGrpSpPr/>
          <p:nvPr/>
        </p:nvGrpSpPr>
        <p:grpSpPr>
          <a:xfrm rot="5400000">
            <a:off x="6739425" y="2738925"/>
            <a:ext cx="3189300" cy="1619850"/>
            <a:chOff x="4185675" y="845125"/>
            <a:chExt cx="3189300" cy="1619850"/>
          </a:xfrm>
        </p:grpSpPr>
        <p:sp>
          <p:nvSpPr>
            <p:cNvPr id="249" name="Google Shape;249;p4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10800000" flipH="1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53" name="Google Shape;253;p4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59" name="Google Shape;259;p4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4"/>
          <p:cNvSpPr/>
          <p:nvPr/>
        </p:nvSpPr>
        <p:spPr>
          <a:xfrm>
            <a:off x="0" y="4214225"/>
            <a:ext cx="3055899" cy="921047"/>
          </a:xfrm>
          <a:custGeom>
            <a:avLst/>
            <a:gdLst/>
            <a:ahLst/>
            <a:cxnLst/>
            <a:rect l="l" t="t" r="r" b="b"/>
            <a:pathLst>
              <a:path w="21503" h="6481" extrusionOk="0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4"/>
          <p:cNvGrpSpPr/>
          <p:nvPr/>
        </p:nvGrpSpPr>
        <p:grpSpPr>
          <a:xfrm>
            <a:off x="12" y="4442118"/>
            <a:ext cx="3128088" cy="672829"/>
            <a:chOff x="1713837" y="-812307"/>
            <a:chExt cx="3128088" cy="672829"/>
          </a:xfrm>
        </p:grpSpPr>
        <p:sp>
          <p:nvSpPr>
            <p:cNvPr id="315" name="Google Shape;315;p4"/>
            <p:cNvSpPr/>
            <p:nvPr/>
          </p:nvSpPr>
          <p:spPr>
            <a:xfrm rot="5400000" flipH="1">
              <a:off x="3549448" y="-398024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rot="5400000" flipH="1">
              <a:off x="2921048" y="-56851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rot="5400000" flipH="1">
              <a:off x="4379281" y="-534653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rot="5400000" flipH="1">
              <a:off x="4558437" y="-807826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rot="5400000" flipH="1">
              <a:off x="4761098" y="-572783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rot="5400000" flipH="1">
              <a:off x="3907802" y="-16894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rot="5400000" flipH="1">
              <a:off x="2574319" y="-685866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rot="5400000" flipH="1">
              <a:off x="4408577" y="-655090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rot="5400000" flipH="1">
              <a:off x="4068146" y="-405464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 rot="5400000" flipH="1">
              <a:off x="2584845" y="-558326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 rot="5400000" flipH="1">
              <a:off x="2061877" y="-696181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 rot="5400000" flipH="1">
              <a:off x="1713837" y="-81230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 rot="5400000" flipH="1">
              <a:off x="1724152" y="-684471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 rot="5400000" flipH="1">
              <a:off x="3686753" y="-475216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rot="5400000" flipH="1">
              <a:off x="3785504" y="-337826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331" name="Google Shape;331;p4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4"/>
          <p:cNvGrpSpPr/>
          <p:nvPr/>
        </p:nvGrpSpPr>
        <p:grpSpPr>
          <a:xfrm>
            <a:off x="5225742" y="1"/>
            <a:ext cx="3918269" cy="1521517"/>
            <a:chOff x="1302767" y="-2641999"/>
            <a:chExt cx="3918269" cy="1521517"/>
          </a:xfrm>
        </p:grpSpPr>
        <p:sp>
          <p:nvSpPr>
            <p:cNvPr id="358" name="Google Shape;358;p4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27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27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27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27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27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27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27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5" name="Google Shape;2655;p27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656" name="Google Shape;2656;p27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2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662" name="Google Shape;2662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6" name="Google Shape;2716;p27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717" name="Google Shape;2717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27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31" name="Google Shape;2731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27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27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746" name="Google Shape;2746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28"/>
          <p:cNvSpPr/>
          <p:nvPr/>
        </p:nvSpPr>
        <p:spPr>
          <a:xfrm flipH="1">
            <a:off x="672255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28"/>
          <p:cNvSpPr/>
          <p:nvPr/>
        </p:nvSpPr>
        <p:spPr>
          <a:xfrm rot="10800000" flipH="1">
            <a:off x="7105633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28"/>
          <p:cNvSpPr/>
          <p:nvPr/>
        </p:nvSpPr>
        <p:spPr>
          <a:xfrm>
            <a:off x="7731266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4" name="Google Shape;2804;p28"/>
          <p:cNvGrpSpPr/>
          <p:nvPr/>
        </p:nvGrpSpPr>
        <p:grpSpPr>
          <a:xfrm rot="10800000" flipH="1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805" name="Google Shape;2805;p28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28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811" name="Google Shape;2811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28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866" name="Google Shape;2866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2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2922" name="Google Shape;2922;p29"/>
            <p:cNvSpPr/>
            <p:nvPr/>
          </p:nvSpPr>
          <p:spPr>
            <a:xfrm>
              <a:off x="3402350" y="38718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2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924" name="Google Shape;2924;p29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9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9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9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1" name="Google Shape;2941;p29"/>
          <p:cNvSpPr/>
          <p:nvPr/>
        </p:nvSpPr>
        <p:spPr>
          <a:xfrm flipH="1">
            <a:off x="7178590" y="0"/>
            <a:ext cx="1965410" cy="1314283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2" name="Google Shape;2942;p2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943" name="Google Shape;2943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9" name="Google Shape;2969;p2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970" name="Google Shape;2970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33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TermoHealth</a:t>
            </a:r>
            <a:endParaRPr dirty="0"/>
          </a:p>
        </p:txBody>
      </p:sp>
      <p:sp>
        <p:nvSpPr>
          <p:cNvPr id="3099" name="Google Shape;3099;p33"/>
          <p:cNvSpPr txBox="1">
            <a:spLocks noGrp="1"/>
          </p:cNvSpPr>
          <p:nvPr>
            <p:ph type="subTitle" idx="1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Producto Final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José Barandica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Juan Zuluaga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Sergio Hernandez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34"/>
          <p:cNvSpPr/>
          <p:nvPr/>
        </p:nvSpPr>
        <p:spPr>
          <a:xfrm rot="10800000" flipH="1">
            <a:off x="6741700" y="4234550"/>
            <a:ext cx="2402299" cy="880409"/>
          </a:xfrm>
          <a:custGeom>
            <a:avLst/>
            <a:gdLst/>
            <a:ahLst/>
            <a:cxnLst/>
            <a:rect l="l" t="t" r="r" b="b"/>
            <a:pathLst>
              <a:path w="22045" h="8079" extrusionOk="0">
                <a:moveTo>
                  <a:pt x="89" y="0"/>
                </a:moveTo>
                <a:cubicBezTo>
                  <a:pt x="0" y="926"/>
                  <a:pt x="320" y="2541"/>
                  <a:pt x="2608" y="2541"/>
                </a:cubicBezTo>
                <a:cubicBezTo>
                  <a:pt x="2986" y="2541"/>
                  <a:pt x="3418" y="2497"/>
                  <a:pt x="3910" y="2399"/>
                </a:cubicBezTo>
                <a:cubicBezTo>
                  <a:pt x="4064" y="2369"/>
                  <a:pt x="4211" y="2354"/>
                  <a:pt x="4354" y="2354"/>
                </a:cubicBezTo>
                <a:cubicBezTo>
                  <a:pt x="6794" y="2354"/>
                  <a:pt x="7754" y="6507"/>
                  <a:pt x="11082" y="6507"/>
                </a:cubicBezTo>
                <a:cubicBezTo>
                  <a:pt x="11391" y="6507"/>
                  <a:pt x="11722" y="6471"/>
                  <a:pt x="12075" y="6392"/>
                </a:cubicBezTo>
                <a:cubicBezTo>
                  <a:pt x="13137" y="6153"/>
                  <a:pt x="13980" y="6055"/>
                  <a:pt x="14671" y="6055"/>
                </a:cubicBezTo>
                <a:cubicBezTo>
                  <a:pt x="17810" y="6055"/>
                  <a:pt x="17820" y="8078"/>
                  <a:pt x="21081" y="8078"/>
                </a:cubicBezTo>
                <a:cubicBezTo>
                  <a:pt x="21374" y="8078"/>
                  <a:pt x="21694" y="8062"/>
                  <a:pt x="22044" y="8026"/>
                </a:cubicBezTo>
                <a:lnTo>
                  <a:pt x="220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6993" y="1026069"/>
            <a:ext cx="7704000" cy="277200"/>
          </a:xfrm>
        </p:spPr>
        <p:txBody>
          <a:bodyPr/>
          <a:lstStyle/>
          <a:p>
            <a:r>
              <a:rPr lang="es-CO" dirty="0"/>
              <a:t>¿Qué es un termo inteligente?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DECB2-1761-4C3F-8A43-454EC9071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8" y="2002517"/>
            <a:ext cx="3863670" cy="2028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264A9E-87C1-4E54-94DB-18BCB1B55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994" y="1853173"/>
            <a:ext cx="3944203" cy="24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6BD01A-68DF-4C47-B447-7C3BB31C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4706" y="545519"/>
            <a:ext cx="7704000" cy="277200"/>
          </a:xfrm>
        </p:spPr>
        <p:txBody>
          <a:bodyPr/>
          <a:lstStyle/>
          <a:p>
            <a:r>
              <a:rPr lang="es-CO" dirty="0"/>
              <a:t>¿Por qué comprar </a:t>
            </a:r>
            <a:r>
              <a:rPr lang="es-CO" dirty="0" err="1"/>
              <a:t>TermoHealth</a:t>
            </a:r>
            <a:r>
              <a:rPr lang="es-CO" dirty="0"/>
              <a:t>?</a:t>
            </a:r>
          </a:p>
        </p:txBody>
      </p:sp>
      <p:pic>
        <p:nvPicPr>
          <p:cNvPr id="1026" name="Picture 2" descr="Por qué no debemos comprar agua envasadas en botellas de plástico? |  Ecología Hoy">
            <a:extLst>
              <a:ext uri="{FF2B5EF4-FFF2-40B4-BE49-F238E27FC236}">
                <a16:creationId xmlns:a16="http://schemas.microsoft.com/office/drawing/2014/main" id="{75DA2F7C-B1DA-44BA-804C-5998D396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9" y="881344"/>
            <a:ext cx="3464957" cy="1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4FD18A-706C-4D87-91D5-D9555778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24" y="881344"/>
            <a:ext cx="3527136" cy="1984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49544-4467-4F84-A413-B865D6D09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373" y="3037921"/>
            <a:ext cx="3635664" cy="20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34"/>
          <p:cNvSpPr/>
          <p:nvPr/>
        </p:nvSpPr>
        <p:spPr>
          <a:xfrm rot="10800000" flipH="1">
            <a:off x="6741700" y="4234550"/>
            <a:ext cx="2402299" cy="880409"/>
          </a:xfrm>
          <a:custGeom>
            <a:avLst/>
            <a:gdLst/>
            <a:ahLst/>
            <a:cxnLst/>
            <a:rect l="l" t="t" r="r" b="b"/>
            <a:pathLst>
              <a:path w="22045" h="8079" extrusionOk="0">
                <a:moveTo>
                  <a:pt x="89" y="0"/>
                </a:moveTo>
                <a:cubicBezTo>
                  <a:pt x="0" y="926"/>
                  <a:pt x="320" y="2541"/>
                  <a:pt x="2608" y="2541"/>
                </a:cubicBezTo>
                <a:cubicBezTo>
                  <a:pt x="2986" y="2541"/>
                  <a:pt x="3418" y="2497"/>
                  <a:pt x="3910" y="2399"/>
                </a:cubicBezTo>
                <a:cubicBezTo>
                  <a:pt x="4064" y="2369"/>
                  <a:pt x="4211" y="2354"/>
                  <a:pt x="4354" y="2354"/>
                </a:cubicBezTo>
                <a:cubicBezTo>
                  <a:pt x="6794" y="2354"/>
                  <a:pt x="7754" y="6507"/>
                  <a:pt x="11082" y="6507"/>
                </a:cubicBezTo>
                <a:cubicBezTo>
                  <a:pt x="11391" y="6507"/>
                  <a:pt x="11722" y="6471"/>
                  <a:pt x="12075" y="6392"/>
                </a:cubicBezTo>
                <a:cubicBezTo>
                  <a:pt x="13137" y="6153"/>
                  <a:pt x="13980" y="6055"/>
                  <a:pt x="14671" y="6055"/>
                </a:cubicBezTo>
                <a:cubicBezTo>
                  <a:pt x="17810" y="6055"/>
                  <a:pt x="17820" y="8078"/>
                  <a:pt x="21081" y="8078"/>
                </a:cubicBezTo>
                <a:cubicBezTo>
                  <a:pt x="21374" y="8078"/>
                  <a:pt x="21694" y="8062"/>
                  <a:pt x="22044" y="8026"/>
                </a:cubicBezTo>
                <a:lnTo>
                  <a:pt x="220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</a:p>
        </p:txBody>
      </p:sp>
      <p:pic>
        <p:nvPicPr>
          <p:cNvPr id="1026" name="Picture 2" descr="https://o.remove.bg/downloads/377c91d2-9f04-4fb9-911a-6831a4613c84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4" y="1187652"/>
            <a:ext cx="3801450" cy="308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68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Analítica</a:t>
            </a:r>
          </a:p>
        </p:txBody>
      </p:sp>
      <p:pic>
        <p:nvPicPr>
          <p:cNvPr id="1026" name="Picture 2" descr="Cómo poner en operación la analítica para que sea factor de éx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79" y="989195"/>
            <a:ext cx="5881241" cy="35950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57119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396D271D081D4B84FE871A9D4FAEC8" ma:contentTypeVersion="8" ma:contentTypeDescription="Create a new document." ma:contentTypeScope="" ma:versionID="21708146900bc671a2aa0b62e7f96e66">
  <xsd:schema xmlns:xsd="http://www.w3.org/2001/XMLSchema" xmlns:xs="http://www.w3.org/2001/XMLSchema" xmlns:p="http://schemas.microsoft.com/office/2006/metadata/properties" xmlns:ns3="5086a1a0-c66d-4ab1-8d84-a181880e2c15" xmlns:ns4="5f86b699-a153-490f-974e-0d6ddb8fabaa" targetNamespace="http://schemas.microsoft.com/office/2006/metadata/properties" ma:root="true" ma:fieldsID="b07209b8521ec7c06ec90b70f36440f8" ns3:_="" ns4:_="">
    <xsd:import namespace="5086a1a0-c66d-4ab1-8d84-a181880e2c15"/>
    <xsd:import namespace="5f86b699-a153-490f-974e-0d6ddb8fab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6a1a0-c66d-4ab1-8d84-a181880e2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6b699-a153-490f-974e-0d6ddb8faba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C7B8D0-2880-4170-89B7-8CAB727DF0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1D407A-D43B-4B19-A151-0D75A2F21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86a1a0-c66d-4ab1-8d84-a181880e2c15"/>
    <ds:schemaRef ds:uri="5f86b699-a153-490f-974e-0d6ddb8fab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AF4DEF-8071-47A4-8FA1-440B507996CB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  <ds:schemaRef ds:uri="5f86b699-a153-490f-974e-0d6ddb8fabaa"/>
    <ds:schemaRef ds:uri="5086a1a0-c66d-4ab1-8d84-a181880e2c1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27</Words>
  <Application>Microsoft Office PowerPoint</Application>
  <PresentationFormat>Presentación en pantalla (16:9)</PresentationFormat>
  <Paragraphs>9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Roboto Condensed Light</vt:lpstr>
      <vt:lpstr>Montserrat Black</vt:lpstr>
      <vt:lpstr>Oswald</vt:lpstr>
      <vt:lpstr>Manjari</vt:lpstr>
      <vt:lpstr>Water Thesis by Slidesgo</vt:lpstr>
      <vt:lpstr>TermoHealth</vt:lpstr>
      <vt:lpstr>¿Qué es un termo inteligente?</vt:lpstr>
      <vt:lpstr>¿Por qué comprar TermoHealth?</vt:lpstr>
      <vt:lpstr>¿Cómo funciona?</vt:lpstr>
      <vt:lpstr>Analítica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TermoHealth</dc:title>
  <dc:creator>usuario</dc:creator>
  <cp:lastModifiedBy>Juan Pablo Zuluaga</cp:lastModifiedBy>
  <cp:revision>15</cp:revision>
  <dcterms:modified xsi:type="dcterms:W3CDTF">2021-05-26T20:31:22Z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0x010100D1396D271D081D4B84FE871A9D4FAEC8</vt:lpwstr>
  </property>
</Properties>
</file>