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linkedin.com/in/hernanescudero/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www.hernanescu.com/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ata.buenosaires.gob.ar/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Todo lo que brilla es Shiny: una introducción al desarrollo de apps en R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Hernán Escudero</a:t>
            </a:r>
            <a:endParaRPr b="0" lang="es-A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3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www.linkedin.com/in/hernanescudero/</a:t>
            </a:r>
            <a:endParaRPr b="0" lang="es-A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7705440" y="360000"/>
            <a:ext cx="2229480" cy="226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AR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Calidad_1.r – Un principio ATR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3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¿Qué tenemos que considerar?</a:t>
            </a:r>
            <a:endParaRPr b="0" lang="es-AR" sz="3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Reactividad: todo lo sólido se desvanece en el aire (?)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HTML: el cielo es el límite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SelectInput: Choices y values (documentación)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Subsets reactivos y procesados on demand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Esquivando piedras pt. 2: Títulos reactivos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Esquivando piedras pt. 3: El output que sólo sea print!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AR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Calidad_2.r – Más interactividad! 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¿Qué tenemos que considerar?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Agregamos un slider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Esquivando piedras pt. 4: Las fechas y sus mañas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HTML y la belleza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AR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Calidad_3.r – Más interactividad! 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¿Qué tenemos que considerar?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HTML más intenso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Los párrafos son automáticos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También hay manera de bajar una tabla (o casi que cualquier cosa)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AR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Calidad_ustedes.r 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¿Qué pueden considerar?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Datasets online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Google Analytics/Drive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Agregar solapas y pestañas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Mezclar dos categorías (La Boca y Centenario, por ej.)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Usar HTML (en serio), CSS y JS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Mapas y georeferenciación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AR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shinyapps.io: el modelo freemium 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687600" y="1635840"/>
            <a:ext cx="8743680" cy="491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AR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Shinyapps.io: opciones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864000" y="1694520"/>
            <a:ext cx="8255160" cy="464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AR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 Interactiva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658440" y="1686960"/>
            <a:ext cx="8269200" cy="464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AR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 brillar, mi amor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3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¡Muchas gracias!</a:t>
            </a:r>
            <a:endParaRPr b="0" lang="es-AR" sz="3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Mail: hernanescu@gmail.com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LinkedIn: www.linkedin.com/in/hernanescudero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GitHub: github.com/hernanescu (medio desierto)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Web: </a:t>
            </a:r>
            <a:r>
              <a:rPr b="0" lang="es-AR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www.hernanescu.com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(en construcción)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Presentación: ¿Por qué Shiny?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Comunicación y reproducibilidad.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Lo que no se comunica, no existe.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¡No requiere mucho más que esfuerzo!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i="1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¿Qué necesitamos?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Paquete Shiny (fundamental), Tidyverse, Lubridate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Complementarios:</a:t>
            </a:r>
            <a:endParaRPr b="0" lang="es-AR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</a:t>
            </a:r>
            <a:r>
              <a:rPr b="0" lang="es-AR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Shiny Dashboard (shinydashboard)  </a:t>
            </a:r>
            <a:endParaRPr b="0" lang="es-A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</a:t>
            </a:r>
            <a:r>
              <a:rPr b="0" lang="es-AR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Shiny JS (shinyjs)</a:t>
            </a:r>
            <a:endParaRPr b="0" lang="es-A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</a:t>
            </a:r>
            <a:r>
              <a:rPr b="0" lang="es-AR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Shiny Widgets (shinyWidgets)</a:t>
            </a:r>
            <a:endParaRPr b="0" lang="es-A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</a:t>
            </a:r>
            <a:r>
              <a:rPr b="0" lang="es-AR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Leaflet (leaflet)</a:t>
            </a:r>
            <a:endParaRPr b="0" lang="es-A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</a:t>
            </a:r>
            <a:r>
              <a:rPr b="0" lang="es-AR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HTML Widgets (htmlwidgets)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AR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Shine on you crazy app</a:t>
            </a:r>
            <a:endParaRPr b="0" lang="es-AR" sz="3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87320" y="1980000"/>
            <a:ext cx="8323200" cy="467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Shine on you crazy app</a:t>
            </a:r>
            <a:endParaRPr b="0" lang="es-AR" sz="3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87680" y="1980000"/>
            <a:ext cx="8323200" cy="467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AR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Pero qué bonita mi ShinyApp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UI (User interface): ¿Cómo queremos que se vea la página?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Front-end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Elementos a manipular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Visualizaciones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Todo lo que está acá sólo existe POR NOMBRE (id)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Es el esqueleto general del sitio (¡requiere imaginación!)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Múltiples formatos: barras, columnas, filas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Integra código HTML y CSS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AR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Pero qué útil mi ShinyApp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Server: ¿Qué queremos que haga la página?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Back-end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Operaciones concretas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Todo lo que pasa detrás de bambalinas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Las cosas pasan a existir al asignarlas a los id creados antes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 pueden hacer múltiples operaciones, siempre y cuando sepas dónde (y más importante, cuándo) las estás haciendo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Reactividad: todo es una función (¡paciencia!)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AR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El lugar secreto (Esquivando piedras, pt.1)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76000" y="1703520"/>
            <a:ext cx="8814960" cy="495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¡Hora de abrir el código!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Vamos a trabajar con tres scripts, apropiadamente nombrados calidad_1, calidad_2 y calidad_3.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La data sale del portal de Datos Abiertos del Gobierno de la Ciudad de Buenos Aires (</a:t>
            </a:r>
            <a:r>
              <a:rPr b="1" lang="es-AR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https://data.buenosaires.gob.ar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)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¡Empecemos!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2019-08-25T16:52:46Z</dcterms:created>
  <dc:creator/>
  <dc:description/>
  <dc:language>es-AR</dc:language>
  <cp:lastModifiedBy/>
  <dcterms:modified xsi:type="dcterms:W3CDTF">2019-08-26T12:51:38Z</dcterms:modified>
  <cp:revision>14</cp:revision>
  <dc:subject/>
  <dc:title>Alizarin</dc:title>
</cp:coreProperties>
</file>