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332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D8F"/>
    <a:srgbClr val="0096C7"/>
    <a:srgbClr val="264653"/>
    <a:srgbClr val="1D3557"/>
    <a:srgbClr val="FEFAE0"/>
    <a:srgbClr val="669BBC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BDAF1-2C47-4526-A942-1E658194F270}" v="3" dt="2024-08-30T16:12:02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96" autoAdjust="0"/>
  </p:normalViewPr>
  <p:slideViewPr>
    <p:cSldViewPr snapToGrid="0">
      <p:cViewPr varScale="1">
        <p:scale>
          <a:sx n="104" d="100"/>
          <a:sy n="104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Reyes Gajardo" userId="ae39495978026069" providerId="LiveId" clId="{0CDBDAF1-2C47-4526-A942-1E658194F270}"/>
    <pc:docChg chg="addSld delSld modSld sldOrd">
      <pc:chgData name="Sergio Reyes Gajardo" userId="ae39495978026069" providerId="LiveId" clId="{0CDBDAF1-2C47-4526-A942-1E658194F270}" dt="2024-08-30T16:12:04.493" v="40"/>
      <pc:docMkLst>
        <pc:docMk/>
      </pc:docMkLst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376571245" sldId="258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578315548" sldId="259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743608478" sldId="290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969139508" sldId="291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417432035" sldId="292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921040699" sldId="293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301737432" sldId="294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051005329" sldId="295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905939130" sldId="296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34599329" sldId="298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570395262" sldId="299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383363704" sldId="300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945782078" sldId="301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548713199" sldId="302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404230070" sldId="303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405600017" sldId="304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44316484" sldId="305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4217291408" sldId="306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022430920" sldId="307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737731707" sldId="308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4135850710" sldId="309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005490199" sldId="310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145281390" sldId="311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755929704" sldId="312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941858651" sldId="313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109482376" sldId="314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04524330" sldId="315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4118534137" sldId="316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417886245" sldId="317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446303886" sldId="318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618662219" sldId="319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262856907" sldId="320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352262662" sldId="321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121518077" sldId="322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642721960" sldId="323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2121412498" sldId="324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206176928" sldId="325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1728372574" sldId="326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974566284" sldId="327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482716802" sldId="328"/>
        </pc:sldMkLst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618173631" sldId="329"/>
        </pc:sldMkLst>
      </pc:sldChg>
      <pc:sldChg chg="modSp add mod ord">
        <pc:chgData name="Sergio Reyes Gajardo" userId="ae39495978026069" providerId="LiveId" clId="{0CDBDAF1-2C47-4526-A942-1E658194F270}" dt="2024-08-30T16:12:04.493" v="40"/>
        <pc:sldMkLst>
          <pc:docMk/>
          <pc:sldMk cId="1570773433" sldId="332"/>
        </pc:sldMkLst>
        <pc:spChg chg="mod">
          <ac:chgData name="Sergio Reyes Gajardo" userId="ae39495978026069" providerId="LiveId" clId="{0CDBDAF1-2C47-4526-A942-1E658194F270}" dt="2024-08-30T16:11:35.081" v="38" actId="20577"/>
          <ac:spMkLst>
            <pc:docMk/>
            <pc:sldMk cId="1570773433" sldId="332"/>
            <ac:spMk id="8" creationId="{6C1A35DD-ECE1-9690-AEBE-5B3B5FAEB978}"/>
          </ac:spMkLst>
        </pc:spChg>
      </pc:sldChg>
      <pc:sldChg chg="del">
        <pc:chgData name="Sergio Reyes Gajardo" userId="ae39495978026069" providerId="LiveId" clId="{0CDBDAF1-2C47-4526-A942-1E658194F270}" dt="2024-08-30T16:10:13.281" v="0" actId="47"/>
        <pc:sldMkLst>
          <pc:docMk/>
          <pc:sldMk cId="3846162500" sldId="332"/>
        </pc:sldMkLst>
      </pc:sldChg>
      <pc:sldChg chg="add del setBg">
        <pc:chgData name="Sergio Reyes Gajardo" userId="ae39495978026069" providerId="LiveId" clId="{0CDBDAF1-2C47-4526-A942-1E658194F270}" dt="2024-08-30T16:11:00.325" v="2" actId="47"/>
        <pc:sldMkLst>
          <pc:docMk/>
          <pc:sldMk cId="4269580479" sldId="332"/>
        </pc:sldMkLst>
      </pc:sldChg>
    </pc:docChg>
  </pc:docChgLst>
  <pc:docChgLst>
    <pc:chgData name="Sergio Reyes Gajardo" userId="ae39495978026069" providerId="LiveId" clId="{9B8FA5BD-E351-434B-B54A-126BBEFF348B}"/>
    <pc:docChg chg="undo redo custSel addSld delSld modSld sldOrd">
      <pc:chgData name="Sergio Reyes Gajardo" userId="ae39495978026069" providerId="LiveId" clId="{9B8FA5BD-E351-434B-B54A-126BBEFF348B}" dt="2024-08-23T16:41:04.443" v="3753" actId="403"/>
      <pc:docMkLst>
        <pc:docMk/>
      </pc:docMkLst>
      <pc:sldChg chg="addSp modSp mod">
        <pc:chgData name="Sergio Reyes Gajardo" userId="ae39495978026069" providerId="LiveId" clId="{9B8FA5BD-E351-434B-B54A-126BBEFF348B}" dt="2024-08-22T12:31:02.045" v="671" actId="403"/>
        <pc:sldMkLst>
          <pc:docMk/>
          <pc:sldMk cId="4118534137" sldId="316"/>
        </pc:sldMkLst>
        <pc:spChg chg="mod">
          <ac:chgData name="Sergio Reyes Gajardo" userId="ae39495978026069" providerId="LiveId" clId="{9B8FA5BD-E351-434B-B54A-126BBEFF348B}" dt="2024-08-19T18:34:37.308" v="22" actId="20577"/>
          <ac:spMkLst>
            <pc:docMk/>
            <pc:sldMk cId="4118534137" sldId="316"/>
            <ac:spMk id="2" creationId="{1A49B908-3B2D-8107-4F43-76C94006627F}"/>
          </ac:spMkLst>
        </pc:spChg>
        <pc:spChg chg="add mod">
          <ac:chgData name="Sergio Reyes Gajardo" userId="ae39495978026069" providerId="LiveId" clId="{9B8FA5BD-E351-434B-B54A-126BBEFF348B}" dt="2024-08-22T12:31:02.045" v="671" actId="403"/>
          <ac:spMkLst>
            <pc:docMk/>
            <pc:sldMk cId="4118534137" sldId="316"/>
            <ac:spMk id="3" creationId="{0DFAEB89-28B7-A574-68DD-84739F4E033E}"/>
          </ac:spMkLst>
        </pc:spChg>
      </pc:sldChg>
      <pc:sldChg chg="addSp delSp modSp new mod setBg addAnim delAnim">
        <pc:chgData name="Sergio Reyes Gajardo" userId="ae39495978026069" providerId="LiveId" clId="{9B8FA5BD-E351-434B-B54A-126BBEFF348B}" dt="2024-08-22T22:11:24.994" v="3425" actId="20577"/>
        <pc:sldMkLst>
          <pc:docMk/>
          <pc:sldMk cId="1417886245" sldId="317"/>
        </pc:sldMkLst>
        <pc:spChg chg="mod">
          <ac:chgData name="Sergio Reyes Gajardo" userId="ae39495978026069" providerId="LiveId" clId="{9B8FA5BD-E351-434B-B54A-126BBEFF348B}" dt="2024-08-19T18:37:13.614" v="138" actId="313"/>
          <ac:spMkLst>
            <pc:docMk/>
            <pc:sldMk cId="1417886245" sldId="317"/>
            <ac:spMk id="2" creationId="{BF450C1D-5B6D-D6F8-B2B4-8778826B5321}"/>
          </ac:spMkLst>
        </pc:spChg>
        <pc:spChg chg="del">
          <ac:chgData name="Sergio Reyes Gajardo" userId="ae39495978026069" providerId="LiveId" clId="{9B8FA5BD-E351-434B-B54A-126BBEFF348B}" dt="2024-08-19T18:35:54.200" v="99" actId="478"/>
          <ac:spMkLst>
            <pc:docMk/>
            <pc:sldMk cId="1417886245" sldId="317"/>
            <ac:spMk id="3" creationId="{55DAF0F6-B677-AFA9-5CA2-82D9728403A0}"/>
          </ac:spMkLst>
        </pc:spChg>
        <pc:spChg chg="add">
          <ac:chgData name="Sergio Reyes Gajardo" userId="ae39495978026069" providerId="LiveId" clId="{9B8FA5BD-E351-434B-B54A-126BBEFF348B}" dt="2024-08-19T18:36:35.686" v="105" actId="26606"/>
          <ac:spMkLst>
            <pc:docMk/>
            <pc:sldMk cId="1417886245" sldId="317"/>
            <ac:spMk id="5" creationId="{3AD630B4-4CCC-7B1D-1803-DAED942D7E50}"/>
          </ac:spMkLst>
        </pc:spChg>
        <pc:spChg chg="add del">
          <ac:chgData name="Sergio Reyes Gajardo" userId="ae39495978026069" providerId="LiveId" clId="{9B8FA5BD-E351-434B-B54A-126BBEFF348B}" dt="2024-08-19T18:36:07.712" v="101" actId="26606"/>
          <ac:spMkLst>
            <pc:docMk/>
            <pc:sldMk cId="1417886245" sldId="317"/>
            <ac:spMk id="8" creationId="{7DA3C418-758E-4180-A5D0-8655D6804587}"/>
          </ac:spMkLst>
        </pc:spChg>
        <pc:spChg chg="add mod">
          <ac:chgData name="Sergio Reyes Gajardo" userId="ae39495978026069" providerId="LiveId" clId="{9B8FA5BD-E351-434B-B54A-126BBEFF348B}" dt="2024-08-22T22:11:24.994" v="3425" actId="20577"/>
          <ac:spMkLst>
            <pc:docMk/>
            <pc:sldMk cId="1417886245" sldId="317"/>
            <ac:spMk id="9" creationId="{A0F57D45-A7DD-89C9-A8D8-35E698C3250C}"/>
          </ac:spMkLst>
        </pc:spChg>
        <pc:spChg chg="add del">
          <ac:chgData name="Sergio Reyes Gajardo" userId="ae39495978026069" providerId="LiveId" clId="{9B8FA5BD-E351-434B-B54A-126BBEFF348B}" dt="2024-08-19T18:36:07.712" v="101" actId="26606"/>
          <ac:spMkLst>
            <pc:docMk/>
            <pc:sldMk cId="1417886245" sldId="317"/>
            <ac:spMk id="10" creationId="{28C8EF06-5EC3-4883-AFAF-D74FF46550FB}"/>
          </ac:spMkLst>
        </pc:spChg>
        <pc:spChg chg="add del">
          <ac:chgData name="Sergio Reyes Gajardo" userId="ae39495978026069" providerId="LiveId" clId="{9B8FA5BD-E351-434B-B54A-126BBEFF348B}" dt="2024-08-19T18:36:25.530" v="104" actId="26606"/>
          <ac:spMkLst>
            <pc:docMk/>
            <pc:sldMk cId="1417886245" sldId="317"/>
            <ac:spMk id="12" creationId="{F609FF9A-4FCE-468E-A86A-C9AB525EAE71}"/>
          </ac:spMkLst>
        </pc:spChg>
        <pc:spChg chg="add del">
          <ac:chgData name="Sergio Reyes Gajardo" userId="ae39495978026069" providerId="LiveId" clId="{9B8FA5BD-E351-434B-B54A-126BBEFF348B}" dt="2024-08-19T18:36:25.530" v="104" actId="26606"/>
          <ac:spMkLst>
            <pc:docMk/>
            <pc:sldMk cId="1417886245" sldId="317"/>
            <ac:spMk id="13" creationId="{021E12D4-3A88-428D-8E5E-AF1AFD923D63}"/>
          </ac:spMkLst>
        </pc:spChg>
        <pc:picChg chg="add del">
          <ac:chgData name="Sergio Reyes Gajardo" userId="ae39495978026069" providerId="LiveId" clId="{9B8FA5BD-E351-434B-B54A-126BBEFF348B}" dt="2024-08-19T18:36:07.712" v="101" actId="26606"/>
          <ac:picMkLst>
            <pc:docMk/>
            <pc:sldMk cId="1417886245" sldId="317"/>
            <ac:picMk id="4" creationId="{EEB1D670-F003-69B7-2D67-933F3F4BFEE2}"/>
          </ac:picMkLst>
        </pc:picChg>
        <pc:picChg chg="add">
          <ac:chgData name="Sergio Reyes Gajardo" userId="ae39495978026069" providerId="LiveId" clId="{9B8FA5BD-E351-434B-B54A-126BBEFF348B}" dt="2024-08-19T18:36:35.686" v="105" actId="26606"/>
          <ac:picMkLst>
            <pc:docMk/>
            <pc:sldMk cId="1417886245" sldId="317"/>
            <ac:picMk id="6" creationId="{1D337F38-8BD9-A067-FD0C-DDDD577C3151}"/>
          </ac:picMkLst>
        </pc:picChg>
        <pc:picChg chg="add del">
          <ac:chgData name="Sergio Reyes Gajardo" userId="ae39495978026069" providerId="LiveId" clId="{9B8FA5BD-E351-434B-B54A-126BBEFF348B}" dt="2024-08-19T18:36:25.530" v="104" actId="26606"/>
          <ac:picMkLst>
            <pc:docMk/>
            <pc:sldMk cId="1417886245" sldId="317"/>
            <ac:picMk id="14" creationId="{44A24432-2D2B-7B2B-E9A0-C268011973AF}"/>
          </ac:picMkLst>
        </pc:picChg>
        <pc:cxnChg chg="add">
          <ac:chgData name="Sergio Reyes Gajardo" userId="ae39495978026069" providerId="LiveId" clId="{9B8FA5BD-E351-434B-B54A-126BBEFF348B}" dt="2024-08-19T18:36:35.686" v="105" actId="26606"/>
          <ac:cxnSpMkLst>
            <pc:docMk/>
            <pc:sldMk cId="1417886245" sldId="317"/>
            <ac:cxnSpMk id="7" creationId="{49264613-F0F7-08CE-0ADF-98407A64DAE6}"/>
          </ac:cxnSpMkLst>
        </pc:cxnChg>
      </pc:sldChg>
      <pc:sldChg chg="delSp add del setBg delDesignElem">
        <pc:chgData name="Sergio Reyes Gajardo" userId="ae39495978026069" providerId="LiveId" clId="{9B8FA5BD-E351-434B-B54A-126BBEFF348B}" dt="2024-08-22T12:26:50.521" v="483" actId="47"/>
        <pc:sldMkLst>
          <pc:docMk/>
          <pc:sldMk cId="235449058" sldId="318"/>
        </pc:sldMkLst>
        <pc:spChg chg="del">
          <ac:chgData name="Sergio Reyes Gajardo" userId="ae39495978026069" providerId="LiveId" clId="{9B8FA5BD-E351-434B-B54A-126BBEFF348B}" dt="2024-08-22T12:26:48.965" v="482"/>
          <ac:spMkLst>
            <pc:docMk/>
            <pc:sldMk cId="235449058" sldId="318"/>
            <ac:spMk id="18" creationId="{43FCDA63-538C-4FB3-911D-7DF75B5993C9}"/>
          </ac:spMkLst>
        </pc:spChg>
        <pc:spChg chg="del">
          <ac:chgData name="Sergio Reyes Gajardo" userId="ae39495978026069" providerId="LiveId" clId="{9B8FA5BD-E351-434B-B54A-126BBEFF348B}" dt="2024-08-22T12:26:48.965" v="482"/>
          <ac:spMkLst>
            <pc:docMk/>
            <pc:sldMk cId="235449058" sldId="318"/>
            <ac:spMk id="20" creationId="{C0F36B17-8009-453B-9C49-36A9D6F9D0EC}"/>
          </ac:spMkLst>
        </pc:spChg>
      </pc:sldChg>
      <pc:sldChg chg="addSp delSp modSp new mod setBg">
        <pc:chgData name="Sergio Reyes Gajardo" userId="ae39495978026069" providerId="LiveId" clId="{9B8FA5BD-E351-434B-B54A-126BBEFF348B}" dt="2024-08-22T12:29:48.893" v="573" actId="403"/>
        <pc:sldMkLst>
          <pc:docMk/>
          <pc:sldMk cId="1446303886" sldId="318"/>
        </pc:sldMkLst>
        <pc:spChg chg="del">
          <ac:chgData name="Sergio Reyes Gajardo" userId="ae39495978026069" providerId="LiveId" clId="{9B8FA5BD-E351-434B-B54A-126BBEFF348B}" dt="2024-08-22T12:28:42.938" v="517" actId="478"/>
          <ac:spMkLst>
            <pc:docMk/>
            <pc:sldMk cId="1446303886" sldId="318"/>
            <ac:spMk id="2" creationId="{2B6B6CA0-5026-D0D5-B3FB-CA55FCC6A8BA}"/>
          </ac:spMkLst>
        </pc:spChg>
        <pc:spChg chg="del">
          <ac:chgData name="Sergio Reyes Gajardo" userId="ae39495978026069" providerId="LiveId" clId="{9B8FA5BD-E351-434B-B54A-126BBEFF348B}" dt="2024-08-22T12:28:42.354" v="516" actId="478"/>
          <ac:spMkLst>
            <pc:docMk/>
            <pc:sldMk cId="1446303886" sldId="318"/>
            <ac:spMk id="3" creationId="{94F4E3B2-C28F-53B9-0C2A-444CE76C34BC}"/>
          </ac:spMkLst>
        </pc:spChg>
        <pc:spChg chg="add mod">
          <ac:chgData name="Sergio Reyes Gajardo" userId="ae39495978026069" providerId="LiveId" clId="{9B8FA5BD-E351-434B-B54A-126BBEFF348B}" dt="2024-08-22T12:29:48.893" v="573" actId="403"/>
          <ac:spMkLst>
            <pc:docMk/>
            <pc:sldMk cId="1446303886" sldId="318"/>
            <ac:spMk id="4" creationId="{BE8854C5-8AE5-53FD-CDAE-476BDC9E4A32}"/>
          </ac:spMkLst>
        </pc:spChg>
        <pc:spChg chg="add">
          <ac:chgData name="Sergio Reyes Gajardo" userId="ae39495978026069" providerId="LiveId" clId="{9B8FA5BD-E351-434B-B54A-126BBEFF348B}" dt="2024-08-22T12:29:27.617" v="539" actId="26606"/>
          <ac:spMkLst>
            <pc:docMk/>
            <pc:sldMk cId="1446303886" sldId="318"/>
            <ac:spMk id="1037" creationId="{56604AF4-AEF7-4020-93AD-C74808D17E3E}"/>
          </ac:spMkLst>
        </pc:spChg>
        <pc:spChg chg="add">
          <ac:chgData name="Sergio Reyes Gajardo" userId="ae39495978026069" providerId="LiveId" clId="{9B8FA5BD-E351-434B-B54A-126BBEFF348B}" dt="2024-08-22T12:29:27.617" v="539" actId="26606"/>
          <ac:spMkLst>
            <pc:docMk/>
            <pc:sldMk cId="1446303886" sldId="318"/>
            <ac:spMk id="1039" creationId="{EDB65AB2-AC18-4139-B8BE-52452A256449}"/>
          </ac:spMkLst>
        </pc:spChg>
        <pc:spChg chg="add">
          <ac:chgData name="Sergio Reyes Gajardo" userId="ae39495978026069" providerId="LiveId" clId="{9B8FA5BD-E351-434B-B54A-126BBEFF348B}" dt="2024-08-22T12:29:27.617" v="539" actId="26606"/>
          <ac:spMkLst>
            <pc:docMk/>
            <pc:sldMk cId="1446303886" sldId="318"/>
            <ac:spMk id="1041" creationId="{B89A5304-EF26-47F3-9CB7-ED121FC744E7}"/>
          </ac:spMkLst>
        </pc:spChg>
        <pc:picChg chg="add mod ord">
          <ac:chgData name="Sergio Reyes Gajardo" userId="ae39495978026069" providerId="LiveId" clId="{9B8FA5BD-E351-434B-B54A-126BBEFF348B}" dt="2024-08-22T12:29:27.617" v="539" actId="26606"/>
          <ac:picMkLst>
            <pc:docMk/>
            <pc:sldMk cId="1446303886" sldId="318"/>
            <ac:picMk id="1026" creationId="{43F4B601-9C84-67CD-A412-6C0F6159C9E4}"/>
          </ac:picMkLst>
        </pc:picChg>
        <pc:picChg chg="add">
          <ac:chgData name="Sergio Reyes Gajardo" userId="ae39495978026069" providerId="LiveId" clId="{9B8FA5BD-E351-434B-B54A-126BBEFF348B}" dt="2024-08-22T12:27:46.423" v="489"/>
          <ac:picMkLst>
            <pc:docMk/>
            <pc:sldMk cId="1446303886" sldId="318"/>
            <ac:picMk id="1028" creationId="{A6DC5F67-BB12-9648-EAEE-019BAC83DCA8}"/>
          </ac:picMkLst>
        </pc:picChg>
        <pc:picChg chg="add mod">
          <ac:chgData name="Sergio Reyes Gajardo" userId="ae39495978026069" providerId="LiveId" clId="{9B8FA5BD-E351-434B-B54A-126BBEFF348B}" dt="2024-08-22T12:29:27.617" v="539" actId="26606"/>
          <ac:picMkLst>
            <pc:docMk/>
            <pc:sldMk cId="1446303886" sldId="318"/>
            <ac:picMk id="1030" creationId="{1DDBB92C-4A7E-90E1-A509-BAEAB123102E}"/>
          </ac:picMkLst>
        </pc:picChg>
        <pc:picChg chg="add mod">
          <ac:chgData name="Sergio Reyes Gajardo" userId="ae39495978026069" providerId="LiveId" clId="{9B8FA5BD-E351-434B-B54A-126BBEFF348B}" dt="2024-08-22T12:29:27.617" v="539" actId="26606"/>
          <ac:picMkLst>
            <pc:docMk/>
            <pc:sldMk cId="1446303886" sldId="318"/>
            <ac:picMk id="1032" creationId="{D172805E-0C86-85B5-972E-090A36610B19}"/>
          </ac:picMkLst>
        </pc:picChg>
      </pc:sldChg>
      <pc:sldChg chg="addSp delSp add del setBg delDesignElem">
        <pc:chgData name="Sergio Reyes Gajardo" userId="ae39495978026069" providerId="LiveId" clId="{9B8FA5BD-E351-434B-B54A-126BBEFF348B}" dt="2024-08-19T18:37:42.782" v="141"/>
        <pc:sldMkLst>
          <pc:docMk/>
          <pc:sldMk cId="2346758437" sldId="318"/>
        </pc:sldMkLst>
        <pc:spChg chg="add del">
          <ac:chgData name="Sergio Reyes Gajardo" userId="ae39495978026069" providerId="LiveId" clId="{9B8FA5BD-E351-434B-B54A-126BBEFF348B}" dt="2024-08-19T18:37:42.782" v="141"/>
          <ac:spMkLst>
            <pc:docMk/>
            <pc:sldMk cId="2346758437" sldId="318"/>
            <ac:spMk id="5" creationId="{3AD630B4-4CCC-7B1D-1803-DAED942D7E50}"/>
          </ac:spMkLst>
        </pc:spChg>
        <pc:cxnChg chg="add del">
          <ac:chgData name="Sergio Reyes Gajardo" userId="ae39495978026069" providerId="LiveId" clId="{9B8FA5BD-E351-434B-B54A-126BBEFF348B}" dt="2024-08-19T18:37:42.782" v="141"/>
          <ac:cxnSpMkLst>
            <pc:docMk/>
            <pc:sldMk cId="2346758437" sldId="318"/>
            <ac:cxnSpMk id="7" creationId="{49264613-F0F7-08CE-0ADF-98407A64DAE6}"/>
          </ac:cxnSpMkLst>
        </pc:cxnChg>
      </pc:sldChg>
      <pc:sldChg chg="addSp delSp modSp new mod setBg setClrOvrMap">
        <pc:chgData name="Sergio Reyes Gajardo" userId="ae39495978026069" providerId="LiveId" clId="{9B8FA5BD-E351-434B-B54A-126BBEFF348B}" dt="2024-08-22T12:52:08.923" v="929" actId="790"/>
        <pc:sldMkLst>
          <pc:docMk/>
          <pc:sldMk cId="618662219" sldId="319"/>
        </pc:sldMkLst>
        <pc:spChg chg="del mod">
          <ac:chgData name="Sergio Reyes Gajardo" userId="ae39495978026069" providerId="LiveId" clId="{9B8FA5BD-E351-434B-B54A-126BBEFF348B}" dt="2024-08-22T12:35:38.311" v="681" actId="478"/>
          <ac:spMkLst>
            <pc:docMk/>
            <pc:sldMk cId="618662219" sldId="319"/>
            <ac:spMk id="2" creationId="{A7B1A5F9-091B-75B5-B1FD-4D99231EB04C}"/>
          </ac:spMkLst>
        </pc:spChg>
        <pc:spChg chg="del mod">
          <ac:chgData name="Sergio Reyes Gajardo" userId="ae39495978026069" providerId="LiveId" clId="{9B8FA5BD-E351-434B-B54A-126BBEFF348B}" dt="2024-08-22T12:35:51.782" v="685" actId="478"/>
          <ac:spMkLst>
            <pc:docMk/>
            <pc:sldMk cId="618662219" sldId="319"/>
            <ac:spMk id="3" creationId="{B4B486A3-DEEE-89DF-F6CF-EB60357DEF79}"/>
          </ac:spMkLst>
        </pc:spChg>
        <pc:spChg chg="add del mod">
          <ac:chgData name="Sergio Reyes Gajardo" userId="ae39495978026069" providerId="LiveId" clId="{9B8FA5BD-E351-434B-B54A-126BBEFF348B}" dt="2024-08-22T12:35:41.220" v="682" actId="478"/>
          <ac:spMkLst>
            <pc:docMk/>
            <pc:sldMk cId="618662219" sldId="319"/>
            <ac:spMk id="5" creationId="{0648B64B-F72A-E7E7-FCF9-4ACF53FFD2A1}"/>
          </ac:spMkLst>
        </pc:spChg>
        <pc:spChg chg="add del mod">
          <ac:chgData name="Sergio Reyes Gajardo" userId="ae39495978026069" providerId="LiveId" clId="{9B8FA5BD-E351-434B-B54A-126BBEFF348B}" dt="2024-08-22T12:35:52.507" v="686" actId="478"/>
          <ac:spMkLst>
            <pc:docMk/>
            <pc:sldMk cId="618662219" sldId="319"/>
            <ac:spMk id="7" creationId="{7D094E87-30CC-AE8D-8FFB-A67E872EBA42}"/>
          </ac:spMkLst>
        </pc:spChg>
        <pc:spChg chg="add mod">
          <ac:chgData name="Sergio Reyes Gajardo" userId="ae39495978026069" providerId="LiveId" clId="{9B8FA5BD-E351-434B-B54A-126BBEFF348B}" dt="2024-08-22T12:51:55.929" v="926" actId="14100"/>
          <ac:spMkLst>
            <pc:docMk/>
            <pc:sldMk cId="618662219" sldId="319"/>
            <ac:spMk id="8" creationId="{2C0BC3B8-9AD4-9672-18A5-9D8320A98372}"/>
          </ac:spMkLst>
        </pc:spChg>
        <pc:spChg chg="add mod">
          <ac:chgData name="Sergio Reyes Gajardo" userId="ae39495978026069" providerId="LiveId" clId="{9B8FA5BD-E351-434B-B54A-126BBEFF348B}" dt="2024-08-22T12:52:08.923" v="929" actId="790"/>
          <ac:spMkLst>
            <pc:docMk/>
            <pc:sldMk cId="618662219" sldId="319"/>
            <ac:spMk id="9" creationId="{2EAA9C06-CCFF-B1BE-3A98-D6D44FFC0065}"/>
          </ac:spMkLst>
        </pc:spChg>
        <pc:spChg chg="add del">
          <ac:chgData name="Sergio Reyes Gajardo" userId="ae39495978026069" providerId="LiveId" clId="{9B8FA5BD-E351-434B-B54A-126BBEFF348B}" dt="2024-08-22T12:49:54.691" v="838" actId="26606"/>
          <ac:spMkLst>
            <pc:docMk/>
            <pc:sldMk cId="618662219" sldId="319"/>
            <ac:spMk id="2055" creationId="{42A4FC2C-047E-45A5-965D-8E1E3BF09BC6}"/>
          </ac:spMkLst>
        </pc:spChg>
        <pc:spChg chg="add del">
          <ac:chgData name="Sergio Reyes Gajardo" userId="ae39495978026069" providerId="LiveId" clId="{9B8FA5BD-E351-434B-B54A-126BBEFF348B}" dt="2024-08-22T12:49:46.473" v="827" actId="26606"/>
          <ac:spMkLst>
            <pc:docMk/>
            <pc:sldMk cId="618662219" sldId="319"/>
            <ac:spMk id="2060" creationId="{71B2258F-86CA-4D4D-8270-BC05FCDEBFB3}"/>
          </ac:spMkLst>
        </pc:spChg>
        <pc:spChg chg="add del">
          <ac:chgData name="Sergio Reyes Gajardo" userId="ae39495978026069" providerId="LiveId" clId="{9B8FA5BD-E351-434B-B54A-126BBEFF348B}" dt="2024-08-22T12:49:52.926" v="835" actId="26606"/>
          <ac:spMkLst>
            <pc:docMk/>
            <pc:sldMk cId="618662219" sldId="319"/>
            <ac:spMk id="2064" creationId="{4063B759-00FC-46D1-9898-8E8625268FAF}"/>
          </ac:spMkLst>
        </pc:spChg>
        <pc:spChg chg="add del">
          <ac:chgData name="Sergio Reyes Gajardo" userId="ae39495978026069" providerId="LiveId" clId="{9B8FA5BD-E351-434B-B54A-126BBEFF348B}" dt="2024-08-22T12:49:48.583" v="829" actId="26606"/>
          <ac:spMkLst>
            <pc:docMk/>
            <pc:sldMk cId="618662219" sldId="319"/>
            <ac:spMk id="2067" creationId="{870A1295-61BC-4214-AA3E-D396673024D0}"/>
          </ac:spMkLst>
        </pc:spChg>
        <pc:spChg chg="add del">
          <ac:chgData name="Sergio Reyes Gajardo" userId="ae39495978026069" providerId="LiveId" clId="{9B8FA5BD-E351-434B-B54A-126BBEFF348B}" dt="2024-08-22T12:49:50.600" v="831" actId="26606"/>
          <ac:spMkLst>
            <pc:docMk/>
            <pc:sldMk cId="618662219" sldId="319"/>
            <ac:spMk id="2069" creationId="{0C0CCF94-9536-4A63-8FF2-E37827C92756}"/>
          </ac:spMkLst>
        </pc:spChg>
        <pc:spChg chg="add del">
          <ac:chgData name="Sergio Reyes Gajardo" userId="ae39495978026069" providerId="LiveId" clId="{9B8FA5BD-E351-434B-B54A-126BBEFF348B}" dt="2024-08-22T12:49:50.600" v="831" actId="26606"/>
          <ac:spMkLst>
            <pc:docMk/>
            <pc:sldMk cId="618662219" sldId="319"/>
            <ac:spMk id="2070" creationId="{C970655A-F4C2-4D7E-BAB6-D3BFC5CAE148}"/>
          </ac:spMkLst>
        </pc:spChg>
        <pc:spChg chg="add del">
          <ac:chgData name="Sergio Reyes Gajardo" userId="ae39495978026069" providerId="LiveId" clId="{9B8FA5BD-E351-434B-B54A-126BBEFF348B}" dt="2024-08-22T12:49:50.600" v="831" actId="26606"/>
          <ac:spMkLst>
            <pc:docMk/>
            <pc:sldMk cId="618662219" sldId="319"/>
            <ac:spMk id="2071" creationId="{3389D0BC-BA1D-4360-88F9-D9ECCBDAB50E}"/>
          </ac:spMkLst>
        </pc:spChg>
        <pc:spChg chg="add del">
          <ac:chgData name="Sergio Reyes Gajardo" userId="ae39495978026069" providerId="LiveId" clId="{9B8FA5BD-E351-434B-B54A-126BBEFF348B}" dt="2024-08-22T12:49:51.647" v="833" actId="26606"/>
          <ac:spMkLst>
            <pc:docMk/>
            <pc:sldMk cId="618662219" sldId="319"/>
            <ac:spMk id="2073" creationId="{854DEE1C-7FD6-4FA0-A96A-BDF952F199AB}"/>
          </ac:spMkLst>
        </pc:spChg>
        <pc:spChg chg="add del">
          <ac:chgData name="Sergio Reyes Gajardo" userId="ae39495978026069" providerId="LiveId" clId="{9B8FA5BD-E351-434B-B54A-126BBEFF348B}" dt="2024-08-22T12:49:52.926" v="835" actId="26606"/>
          <ac:spMkLst>
            <pc:docMk/>
            <pc:sldMk cId="618662219" sldId="319"/>
            <ac:spMk id="2075" creationId="{6F828D28-8E09-41CC-8229-3070B5467A96}"/>
          </ac:spMkLst>
        </pc:spChg>
        <pc:spChg chg="add del">
          <ac:chgData name="Sergio Reyes Gajardo" userId="ae39495978026069" providerId="LiveId" clId="{9B8FA5BD-E351-434B-B54A-126BBEFF348B}" dt="2024-08-22T12:49:52.926" v="835" actId="26606"/>
          <ac:spMkLst>
            <pc:docMk/>
            <pc:sldMk cId="618662219" sldId="319"/>
            <ac:spMk id="2076" creationId="{D5B012D8-7F27-4758-9AC6-C889B154BD73}"/>
          </ac:spMkLst>
        </pc:spChg>
        <pc:spChg chg="add del">
          <ac:chgData name="Sergio Reyes Gajardo" userId="ae39495978026069" providerId="LiveId" clId="{9B8FA5BD-E351-434B-B54A-126BBEFF348B}" dt="2024-08-22T12:49:54.684" v="837" actId="26606"/>
          <ac:spMkLst>
            <pc:docMk/>
            <pc:sldMk cId="618662219" sldId="319"/>
            <ac:spMk id="2078" creationId="{C681C32C-7AFC-4BB3-9088-65CBDFC5D1C2}"/>
          </ac:spMkLst>
        </pc:spChg>
        <pc:spChg chg="add del">
          <ac:chgData name="Sergio Reyes Gajardo" userId="ae39495978026069" providerId="LiveId" clId="{9B8FA5BD-E351-434B-B54A-126BBEFF348B}" dt="2024-08-22T12:49:54.684" v="837" actId="26606"/>
          <ac:spMkLst>
            <pc:docMk/>
            <pc:sldMk cId="618662219" sldId="319"/>
            <ac:spMk id="2079" creationId="{199C0ED0-69DE-4C31-A5CF-E2A46FD30226}"/>
          </ac:spMkLst>
        </pc:spChg>
        <pc:spChg chg="add del">
          <ac:chgData name="Sergio Reyes Gajardo" userId="ae39495978026069" providerId="LiveId" clId="{9B8FA5BD-E351-434B-B54A-126BBEFF348B}" dt="2024-08-22T12:49:54.684" v="837" actId="26606"/>
          <ac:spMkLst>
            <pc:docMk/>
            <pc:sldMk cId="618662219" sldId="319"/>
            <ac:spMk id="2080" creationId="{8D42B8BD-40AF-488E-8A79-D7256C917229}"/>
          </ac:spMkLst>
        </pc:spChg>
        <pc:spChg chg="add del">
          <ac:chgData name="Sergio Reyes Gajardo" userId="ae39495978026069" providerId="LiveId" clId="{9B8FA5BD-E351-434B-B54A-126BBEFF348B}" dt="2024-08-22T12:51:42.309" v="924" actId="26606"/>
          <ac:spMkLst>
            <pc:docMk/>
            <pc:sldMk cId="618662219" sldId="319"/>
            <ac:spMk id="2082" creationId="{71B2258F-86CA-4D4D-8270-BC05FCDEBFB3}"/>
          </ac:spMkLst>
        </pc:spChg>
        <pc:spChg chg="add">
          <ac:chgData name="Sergio Reyes Gajardo" userId="ae39495978026069" providerId="LiveId" clId="{9B8FA5BD-E351-434B-B54A-126BBEFF348B}" dt="2024-08-22T12:51:42.309" v="924" actId="26606"/>
          <ac:spMkLst>
            <pc:docMk/>
            <pc:sldMk cId="618662219" sldId="319"/>
            <ac:spMk id="2087" creationId="{04812C46-200A-4DEB-A05E-3ED6C68C2387}"/>
          </ac:spMkLst>
        </pc:spChg>
        <pc:spChg chg="add">
          <ac:chgData name="Sergio Reyes Gajardo" userId="ae39495978026069" providerId="LiveId" clId="{9B8FA5BD-E351-434B-B54A-126BBEFF348B}" dt="2024-08-22T12:51:42.309" v="924" actId="26606"/>
          <ac:spMkLst>
            <pc:docMk/>
            <pc:sldMk cId="618662219" sldId="319"/>
            <ac:spMk id="2089" creationId="{D1EA859B-E555-4109-94F3-6700E046E008}"/>
          </ac:spMkLst>
        </pc:spChg>
        <pc:grpChg chg="add del">
          <ac:chgData name="Sergio Reyes Gajardo" userId="ae39495978026069" providerId="LiveId" clId="{9B8FA5BD-E351-434B-B54A-126BBEFF348B}" dt="2024-08-22T12:49:48.583" v="829" actId="26606"/>
          <ac:grpSpMkLst>
            <pc:docMk/>
            <pc:sldMk cId="618662219" sldId="319"/>
            <ac:grpSpMk id="2062" creationId="{0B139475-2B26-4CA9-9413-DE741E49F7BB}"/>
          </ac:grpSpMkLst>
        </pc:grpChg>
        <pc:picChg chg="add mod ord">
          <ac:chgData name="Sergio Reyes Gajardo" userId="ae39495978026069" providerId="LiveId" clId="{9B8FA5BD-E351-434B-B54A-126BBEFF348B}" dt="2024-08-22T12:51:42.309" v="924" actId="26606"/>
          <ac:picMkLst>
            <pc:docMk/>
            <pc:sldMk cId="618662219" sldId="319"/>
            <ac:picMk id="2050" creationId="{3586430B-8CF1-1DE6-CF9D-A8DE51B975B7}"/>
          </ac:picMkLst>
        </pc:picChg>
      </pc:sldChg>
      <pc:sldChg chg="delSp add del setBg delDesignElem">
        <pc:chgData name="Sergio Reyes Gajardo" userId="ae39495978026069" providerId="LiveId" clId="{9B8FA5BD-E351-434B-B54A-126BBEFF348B}" dt="2024-08-22T12:34:51.744" v="674" actId="47"/>
        <pc:sldMkLst>
          <pc:docMk/>
          <pc:sldMk cId="2596776035" sldId="319"/>
        </pc:sldMkLst>
        <pc:spChg chg="del">
          <ac:chgData name="Sergio Reyes Gajardo" userId="ae39495978026069" providerId="LiveId" clId="{9B8FA5BD-E351-434B-B54A-126BBEFF348B}" dt="2024-08-22T12:34:50.156" v="673"/>
          <ac:spMkLst>
            <pc:docMk/>
            <pc:sldMk cId="2596776035" sldId="319"/>
            <ac:spMk id="11" creationId="{04812C46-200A-4DEB-A05E-3ED6C68C2387}"/>
          </ac:spMkLst>
        </pc:spChg>
        <pc:spChg chg="del">
          <ac:chgData name="Sergio Reyes Gajardo" userId="ae39495978026069" providerId="LiveId" clId="{9B8FA5BD-E351-434B-B54A-126BBEFF348B}" dt="2024-08-22T12:34:50.156" v="673"/>
          <ac:spMkLst>
            <pc:docMk/>
            <pc:sldMk cId="2596776035" sldId="319"/>
            <ac:spMk id="13" creationId="{D1EA859B-E555-4109-94F3-6700E046E008}"/>
          </ac:spMkLst>
        </pc:spChg>
      </pc:sldChg>
      <pc:sldChg chg="addSp delSp modSp new mod setBg setClrOvrMap">
        <pc:chgData name="Sergio Reyes Gajardo" userId="ae39495978026069" providerId="LiveId" clId="{9B8FA5BD-E351-434B-B54A-126BBEFF348B}" dt="2024-08-22T12:59:18.582" v="1512" actId="113"/>
        <pc:sldMkLst>
          <pc:docMk/>
          <pc:sldMk cId="1262856907" sldId="320"/>
        </pc:sldMkLst>
        <pc:spChg chg="mod">
          <ac:chgData name="Sergio Reyes Gajardo" userId="ae39495978026069" providerId="LiveId" clId="{9B8FA5BD-E351-434B-B54A-126BBEFF348B}" dt="2024-08-22T12:58:37.565" v="1494" actId="1076"/>
          <ac:spMkLst>
            <pc:docMk/>
            <pc:sldMk cId="1262856907" sldId="320"/>
            <ac:spMk id="2" creationId="{A7838E20-4B7A-BAC8-B6F0-618785AB572C}"/>
          </ac:spMkLst>
        </pc:spChg>
        <pc:spChg chg="add del">
          <ac:chgData name="Sergio Reyes Gajardo" userId="ae39495978026069" providerId="LiveId" clId="{9B8FA5BD-E351-434B-B54A-126BBEFF348B}" dt="2024-08-22T12:52:58.288" v="962" actId="26606"/>
          <ac:spMkLst>
            <pc:docMk/>
            <pc:sldMk cId="1262856907" sldId="320"/>
            <ac:spMk id="3" creationId="{B09DB2BB-300A-9870-3E29-7C064CB7500C}"/>
          </ac:spMkLst>
        </pc:spChg>
        <pc:spChg chg="add mod">
          <ac:chgData name="Sergio Reyes Gajardo" userId="ae39495978026069" providerId="LiveId" clId="{9B8FA5BD-E351-434B-B54A-126BBEFF348B}" dt="2024-08-22T12:59:18.582" v="1512" actId="113"/>
          <ac:spMkLst>
            <pc:docMk/>
            <pc:sldMk cId="1262856907" sldId="320"/>
            <ac:spMk id="4" creationId="{6EF11B04-C1E4-F1E3-5F27-93FF3779C3DA}"/>
          </ac:spMkLst>
        </pc:spChg>
        <pc:spChg chg="add del">
          <ac:chgData name="Sergio Reyes Gajardo" userId="ae39495978026069" providerId="LiveId" clId="{9B8FA5BD-E351-434B-B54A-126BBEFF348B}" dt="2024-08-22T12:52:55.103" v="959" actId="26606"/>
          <ac:spMkLst>
            <pc:docMk/>
            <pc:sldMk cId="1262856907" sldId="320"/>
            <ac:spMk id="9" creationId="{71B2258F-86CA-4D4D-8270-BC05FCDEBFB3}"/>
          </ac:spMkLst>
        </pc:spChg>
        <pc:spChg chg="add del">
          <ac:chgData name="Sergio Reyes Gajardo" userId="ae39495978026069" providerId="LiveId" clId="{9B8FA5BD-E351-434B-B54A-126BBEFF348B}" dt="2024-08-22T12:52:58.270" v="961" actId="26606"/>
          <ac:spMkLst>
            <pc:docMk/>
            <pc:sldMk cId="1262856907" sldId="320"/>
            <ac:spMk id="11" creationId="{D1EA859B-E555-4109-94F3-6700E046E008}"/>
          </ac:spMkLst>
        </pc:spChg>
        <pc:spChg chg="add del">
          <ac:chgData name="Sergio Reyes Gajardo" userId="ae39495978026069" providerId="LiveId" clId="{9B8FA5BD-E351-434B-B54A-126BBEFF348B}" dt="2024-08-22T12:52:58.270" v="961" actId="26606"/>
          <ac:spMkLst>
            <pc:docMk/>
            <pc:sldMk cId="1262856907" sldId="320"/>
            <ac:spMk id="12" creationId="{04812C46-200A-4DEB-A05E-3ED6C68C2387}"/>
          </ac:spMkLst>
        </pc:spChg>
        <pc:spChg chg="add del">
          <ac:chgData name="Sergio Reyes Gajardo" userId="ae39495978026069" providerId="LiveId" clId="{9B8FA5BD-E351-434B-B54A-126BBEFF348B}" dt="2024-08-22T12:52:58.270" v="961" actId="26606"/>
          <ac:spMkLst>
            <pc:docMk/>
            <pc:sldMk cId="1262856907" sldId="320"/>
            <ac:spMk id="14" creationId="{B09DB2BB-300A-9870-3E29-7C064CB7500C}"/>
          </ac:spMkLst>
        </pc:spChg>
        <pc:spChg chg="add">
          <ac:chgData name="Sergio Reyes Gajardo" userId="ae39495978026069" providerId="LiveId" clId="{9B8FA5BD-E351-434B-B54A-126BBEFF348B}" dt="2024-08-22T12:52:58.288" v="962" actId="26606"/>
          <ac:spMkLst>
            <pc:docMk/>
            <pc:sldMk cId="1262856907" sldId="320"/>
            <ac:spMk id="16" creationId="{71B2258F-86CA-4D4D-8270-BC05FCDEBFB3}"/>
          </ac:spMkLst>
        </pc:spChg>
        <pc:picChg chg="add del">
          <ac:chgData name="Sergio Reyes Gajardo" userId="ae39495978026069" providerId="LiveId" clId="{9B8FA5BD-E351-434B-B54A-126BBEFF348B}" dt="2024-08-22T12:52:55.103" v="959" actId="26606"/>
          <ac:picMkLst>
            <pc:docMk/>
            <pc:sldMk cId="1262856907" sldId="320"/>
            <ac:picMk id="5" creationId="{1AA36380-6180-6C6E-B6EB-CC8521D0E8B0}"/>
          </ac:picMkLst>
        </pc:picChg>
        <pc:picChg chg="add del">
          <ac:chgData name="Sergio Reyes Gajardo" userId="ae39495978026069" providerId="LiveId" clId="{9B8FA5BD-E351-434B-B54A-126BBEFF348B}" dt="2024-08-22T12:52:58.270" v="961" actId="26606"/>
          <ac:picMkLst>
            <pc:docMk/>
            <pc:sldMk cId="1262856907" sldId="320"/>
            <ac:picMk id="13" creationId="{1AA5722E-7554-CC84-5E42-3EC6AD218693}"/>
          </ac:picMkLst>
        </pc:picChg>
        <pc:picChg chg="add">
          <ac:chgData name="Sergio Reyes Gajardo" userId="ae39495978026069" providerId="LiveId" clId="{9B8FA5BD-E351-434B-B54A-126BBEFF348B}" dt="2024-08-22T12:52:58.288" v="962" actId="26606"/>
          <ac:picMkLst>
            <pc:docMk/>
            <pc:sldMk cId="1262856907" sldId="320"/>
            <ac:picMk id="17" creationId="{1AA36380-6180-6C6E-B6EB-CC8521D0E8B0}"/>
          </ac:picMkLst>
        </pc:picChg>
      </pc:sldChg>
      <pc:sldChg chg="delSp add del setBg delDesignElem">
        <pc:chgData name="Sergio Reyes Gajardo" userId="ae39495978026069" providerId="LiveId" clId="{9B8FA5BD-E351-434B-B54A-126BBEFF348B}" dt="2024-08-22T12:52:28.268" v="932" actId="47"/>
        <pc:sldMkLst>
          <pc:docMk/>
          <pc:sldMk cId="3361563186" sldId="320"/>
        </pc:sldMkLst>
        <pc:spChg chg="del">
          <ac:chgData name="Sergio Reyes Gajardo" userId="ae39495978026069" providerId="LiveId" clId="{9B8FA5BD-E351-434B-B54A-126BBEFF348B}" dt="2024-08-22T12:52:26.783" v="931"/>
          <ac:spMkLst>
            <pc:docMk/>
            <pc:sldMk cId="3361563186" sldId="320"/>
            <ac:spMk id="2087" creationId="{04812C46-200A-4DEB-A05E-3ED6C68C2387}"/>
          </ac:spMkLst>
        </pc:spChg>
        <pc:spChg chg="del">
          <ac:chgData name="Sergio Reyes Gajardo" userId="ae39495978026069" providerId="LiveId" clId="{9B8FA5BD-E351-434B-B54A-126BBEFF348B}" dt="2024-08-22T12:52:26.783" v="931"/>
          <ac:spMkLst>
            <pc:docMk/>
            <pc:sldMk cId="3361563186" sldId="320"/>
            <ac:spMk id="2089" creationId="{D1EA859B-E555-4109-94F3-6700E046E008}"/>
          </ac:spMkLst>
        </pc:spChg>
      </pc:sldChg>
      <pc:sldChg chg="addSp delSp modSp new mod setBg">
        <pc:chgData name="Sergio Reyes Gajardo" userId="ae39495978026069" providerId="LiveId" clId="{9B8FA5BD-E351-434B-B54A-126BBEFF348B}" dt="2024-08-22T13:10:49.284" v="2437" actId="14100"/>
        <pc:sldMkLst>
          <pc:docMk/>
          <pc:sldMk cId="3352262662" sldId="321"/>
        </pc:sldMkLst>
        <pc:spChg chg="mod">
          <ac:chgData name="Sergio Reyes Gajardo" userId="ae39495978026069" providerId="LiveId" clId="{9B8FA5BD-E351-434B-B54A-126BBEFF348B}" dt="2024-08-22T13:10:49.284" v="2437" actId="14100"/>
          <ac:spMkLst>
            <pc:docMk/>
            <pc:sldMk cId="3352262662" sldId="321"/>
            <ac:spMk id="2" creationId="{9DF54105-DCC2-7148-4087-3A927D38A569}"/>
          </ac:spMkLst>
        </pc:spChg>
        <pc:spChg chg="del mod">
          <ac:chgData name="Sergio Reyes Gajardo" userId="ae39495978026069" providerId="LiveId" clId="{9B8FA5BD-E351-434B-B54A-126BBEFF348B}" dt="2024-08-22T13:09:46.805" v="2399" actId="26606"/>
          <ac:spMkLst>
            <pc:docMk/>
            <pc:sldMk cId="3352262662" sldId="321"/>
            <ac:spMk id="3" creationId="{2E32308B-562B-26A2-5A25-D8AF4A254383}"/>
          </ac:spMkLst>
        </pc:spChg>
        <pc:spChg chg="add">
          <ac:chgData name="Sergio Reyes Gajardo" userId="ae39495978026069" providerId="LiveId" clId="{9B8FA5BD-E351-434B-B54A-126BBEFF348B}" dt="2024-08-22T13:10:43.632" v="2436" actId="26606"/>
          <ac:spMkLst>
            <pc:docMk/>
            <pc:sldMk cId="3352262662" sldId="321"/>
            <ac:spMk id="7" creationId="{C05CBC3C-2E5A-4839-8B9B-2E5A6ADF0F58}"/>
          </ac:spMkLst>
        </pc:spChg>
        <pc:spChg chg="add">
          <ac:chgData name="Sergio Reyes Gajardo" userId="ae39495978026069" providerId="LiveId" clId="{9B8FA5BD-E351-434B-B54A-126BBEFF348B}" dt="2024-08-22T13:10:43.632" v="2436" actId="26606"/>
          <ac:spMkLst>
            <pc:docMk/>
            <pc:sldMk cId="3352262662" sldId="321"/>
            <ac:spMk id="8" creationId="{DB5B423A-57CC-4C58-AA26-8E2E862B03A0}"/>
          </ac:spMkLst>
        </pc:spChg>
        <pc:spChg chg="add del">
          <ac:chgData name="Sergio Reyes Gajardo" userId="ae39495978026069" providerId="LiveId" clId="{9B8FA5BD-E351-434B-B54A-126BBEFF348B}" dt="2024-08-22T13:10:34.316" v="2435" actId="26606"/>
          <ac:spMkLst>
            <pc:docMk/>
            <pc:sldMk cId="3352262662" sldId="321"/>
            <ac:spMk id="10" creationId="{BACC6370-2D7E-4714-9D71-7542949D7D5D}"/>
          </ac:spMkLst>
        </pc:spChg>
        <pc:spChg chg="add del">
          <ac:chgData name="Sergio Reyes Gajardo" userId="ae39495978026069" providerId="LiveId" clId="{9B8FA5BD-E351-434B-B54A-126BBEFF348B}" dt="2024-08-22T13:10:34.316" v="2435" actId="26606"/>
          <ac:spMkLst>
            <pc:docMk/>
            <pc:sldMk cId="3352262662" sldId="321"/>
            <ac:spMk id="12" creationId="{F68B3F68-107C-434F-AA38-110D5EA91B85}"/>
          </ac:spMkLst>
        </pc:spChg>
        <pc:spChg chg="add del">
          <ac:chgData name="Sergio Reyes Gajardo" userId="ae39495978026069" providerId="LiveId" clId="{9B8FA5BD-E351-434B-B54A-126BBEFF348B}" dt="2024-08-22T13:10:34.316" v="2435" actId="26606"/>
          <ac:spMkLst>
            <pc:docMk/>
            <pc:sldMk cId="3352262662" sldId="321"/>
            <ac:spMk id="14" creationId="{AAD0DBB9-1A4B-4391-81D4-CB19F9AB918A}"/>
          </ac:spMkLst>
        </pc:spChg>
        <pc:spChg chg="add del">
          <ac:chgData name="Sergio Reyes Gajardo" userId="ae39495978026069" providerId="LiveId" clId="{9B8FA5BD-E351-434B-B54A-126BBEFF348B}" dt="2024-08-22T13:10:34.316" v="2435" actId="26606"/>
          <ac:spMkLst>
            <pc:docMk/>
            <pc:sldMk cId="3352262662" sldId="321"/>
            <ac:spMk id="16" creationId="{063BBA22-50EA-4C4D-BE05-F1CE4E63AA56}"/>
          </ac:spMkLst>
        </pc:spChg>
        <pc:graphicFrameChg chg="add mod modGraphic">
          <ac:chgData name="Sergio Reyes Gajardo" userId="ae39495978026069" providerId="LiveId" clId="{9B8FA5BD-E351-434B-B54A-126BBEFF348B}" dt="2024-08-22T13:10:43.632" v="2436" actId="26606"/>
          <ac:graphicFrameMkLst>
            <pc:docMk/>
            <pc:sldMk cId="3352262662" sldId="321"/>
            <ac:graphicFrameMk id="5" creationId="{80E34CE9-2D80-DFF8-FAF0-B5EF17B11045}"/>
          </ac:graphicFrameMkLst>
        </pc:graphicFrameChg>
      </pc:sldChg>
      <pc:sldChg chg="addSp delSp modSp new mod setBg addAnim delAnim setClrOvrMap">
        <pc:chgData name="Sergio Reyes Gajardo" userId="ae39495978026069" providerId="LiveId" clId="{9B8FA5BD-E351-434B-B54A-126BBEFF348B}" dt="2024-08-22T16:26:58.858" v="2826" actId="313"/>
        <pc:sldMkLst>
          <pc:docMk/>
          <pc:sldMk cId="1121518077" sldId="322"/>
        </pc:sldMkLst>
        <pc:spChg chg="mod">
          <ac:chgData name="Sergio Reyes Gajardo" userId="ae39495978026069" providerId="LiveId" clId="{9B8FA5BD-E351-434B-B54A-126BBEFF348B}" dt="2024-08-22T16:23:14.759" v="2480" actId="2711"/>
          <ac:spMkLst>
            <pc:docMk/>
            <pc:sldMk cId="1121518077" sldId="322"/>
            <ac:spMk id="2" creationId="{99944679-5C9D-E3FF-F698-1E81B31D7B16}"/>
          </ac:spMkLst>
        </pc:spChg>
        <pc:spChg chg="add mod">
          <ac:chgData name="Sergio Reyes Gajardo" userId="ae39495978026069" providerId="LiveId" clId="{9B8FA5BD-E351-434B-B54A-126BBEFF348B}" dt="2024-08-22T16:26:58.858" v="2826" actId="313"/>
          <ac:spMkLst>
            <pc:docMk/>
            <pc:sldMk cId="1121518077" sldId="322"/>
            <ac:spMk id="3" creationId="{0C4D0006-BAA1-F0E0-F9AD-0317025D7334}"/>
          </ac:spMkLst>
        </pc:spChg>
        <pc:spChg chg="add del">
          <ac:chgData name="Sergio Reyes Gajardo" userId="ae39495978026069" providerId="LiveId" clId="{9B8FA5BD-E351-434B-B54A-126BBEFF348B}" dt="2024-08-22T13:11:21.029" v="2456" actId="26606"/>
          <ac:spMkLst>
            <pc:docMk/>
            <pc:sldMk cId="1121518077" sldId="322"/>
            <ac:spMk id="3" creationId="{DFF1F463-A0D3-8AD6-54B8-9F6E79DB50B7}"/>
          </ac:spMkLst>
        </pc:spChg>
        <pc:spChg chg="add del">
          <ac:chgData name="Sergio Reyes Gajardo" userId="ae39495978026069" providerId="LiveId" clId="{9B8FA5BD-E351-434B-B54A-126BBEFF348B}" dt="2024-08-22T13:11:19.819" v="2453" actId="26606"/>
          <ac:spMkLst>
            <pc:docMk/>
            <pc:sldMk cId="1121518077" sldId="322"/>
            <ac:spMk id="9" creationId="{3A930249-8242-4E2B-AF17-C01826488321}"/>
          </ac:spMkLst>
        </pc:spChg>
        <pc:spChg chg="add del">
          <ac:chgData name="Sergio Reyes Gajardo" userId="ae39495978026069" providerId="LiveId" clId="{9B8FA5BD-E351-434B-B54A-126BBEFF348B}" dt="2024-08-22T13:11:19.819" v="2453" actId="26606"/>
          <ac:spMkLst>
            <pc:docMk/>
            <pc:sldMk cId="1121518077" sldId="322"/>
            <ac:spMk id="11" creationId="{A5BDD999-C5E1-4B3E-A710-768673819165}"/>
          </ac:spMkLst>
        </pc:spChg>
        <pc:spChg chg="add del">
          <ac:chgData name="Sergio Reyes Gajardo" userId="ae39495978026069" providerId="LiveId" clId="{9B8FA5BD-E351-434B-B54A-126BBEFF348B}" dt="2024-08-22T13:11:21.017" v="2455" actId="26606"/>
          <ac:spMkLst>
            <pc:docMk/>
            <pc:sldMk cId="1121518077" sldId="322"/>
            <ac:spMk id="13" creationId="{C1DD1A8A-57D5-4A81-AD04-532B043C5611}"/>
          </ac:spMkLst>
        </pc:spChg>
        <pc:spChg chg="add del">
          <ac:chgData name="Sergio Reyes Gajardo" userId="ae39495978026069" providerId="LiveId" clId="{9B8FA5BD-E351-434B-B54A-126BBEFF348B}" dt="2024-08-22T13:11:21.017" v="2455" actId="26606"/>
          <ac:spMkLst>
            <pc:docMk/>
            <pc:sldMk cId="1121518077" sldId="322"/>
            <ac:spMk id="15" creationId="{007891EC-4501-44ED-A8C8-B11B6DB767AB}"/>
          </ac:spMkLst>
        </pc:spChg>
        <pc:spChg chg="add del">
          <ac:chgData name="Sergio Reyes Gajardo" userId="ae39495978026069" providerId="LiveId" clId="{9B8FA5BD-E351-434B-B54A-126BBEFF348B}" dt="2024-08-22T13:11:38.073" v="2467" actId="26606"/>
          <ac:spMkLst>
            <pc:docMk/>
            <pc:sldMk cId="1121518077" sldId="322"/>
            <ac:spMk id="17" creationId="{3A930249-8242-4E2B-AF17-C01826488321}"/>
          </ac:spMkLst>
        </pc:spChg>
        <pc:spChg chg="add del">
          <ac:chgData name="Sergio Reyes Gajardo" userId="ae39495978026069" providerId="LiveId" clId="{9B8FA5BD-E351-434B-B54A-126BBEFF348B}" dt="2024-08-22T13:11:38.073" v="2467" actId="26606"/>
          <ac:spMkLst>
            <pc:docMk/>
            <pc:sldMk cId="1121518077" sldId="322"/>
            <ac:spMk id="18" creationId="{A5BDD999-C5E1-4B3E-A710-768673819165}"/>
          </ac:spMkLst>
        </pc:spChg>
        <pc:spChg chg="add del">
          <ac:chgData name="Sergio Reyes Gajardo" userId="ae39495978026069" providerId="LiveId" clId="{9B8FA5BD-E351-434B-B54A-126BBEFF348B}" dt="2024-08-22T13:11:32.155" v="2459" actId="26606"/>
          <ac:spMkLst>
            <pc:docMk/>
            <pc:sldMk cId="1121518077" sldId="322"/>
            <ac:spMk id="24" creationId="{22A397E7-BF60-45B2-84C7-B074B76C37A7}"/>
          </ac:spMkLst>
        </pc:spChg>
        <pc:spChg chg="add del">
          <ac:chgData name="Sergio Reyes Gajardo" userId="ae39495978026069" providerId="LiveId" clId="{9B8FA5BD-E351-434B-B54A-126BBEFF348B}" dt="2024-08-22T13:11:32.155" v="2459" actId="26606"/>
          <ac:spMkLst>
            <pc:docMk/>
            <pc:sldMk cId="1121518077" sldId="322"/>
            <ac:spMk id="26" creationId="{890DEF05-784E-4B61-89E4-04C4ECF4E5A0}"/>
          </ac:spMkLst>
        </pc:spChg>
        <pc:spChg chg="add del">
          <ac:chgData name="Sergio Reyes Gajardo" userId="ae39495978026069" providerId="LiveId" clId="{9B8FA5BD-E351-434B-B54A-126BBEFF348B}" dt="2024-08-22T13:11:36.004" v="2461" actId="26606"/>
          <ac:spMkLst>
            <pc:docMk/>
            <pc:sldMk cId="1121518077" sldId="322"/>
            <ac:spMk id="30" creationId="{B4916930-E76E-4100-9DCF-4981566A372A}"/>
          </ac:spMkLst>
        </pc:spChg>
        <pc:spChg chg="add del">
          <ac:chgData name="Sergio Reyes Gajardo" userId="ae39495978026069" providerId="LiveId" clId="{9B8FA5BD-E351-434B-B54A-126BBEFF348B}" dt="2024-08-22T13:11:37.672" v="2464" actId="26606"/>
          <ac:spMkLst>
            <pc:docMk/>
            <pc:sldMk cId="1121518077" sldId="322"/>
            <ac:spMk id="32" creationId="{3A930249-8242-4E2B-AF17-C01826488321}"/>
          </ac:spMkLst>
        </pc:spChg>
        <pc:spChg chg="add del">
          <ac:chgData name="Sergio Reyes Gajardo" userId="ae39495978026069" providerId="LiveId" clId="{9B8FA5BD-E351-434B-B54A-126BBEFF348B}" dt="2024-08-22T13:11:37.672" v="2464" actId="26606"/>
          <ac:spMkLst>
            <pc:docMk/>
            <pc:sldMk cId="1121518077" sldId="322"/>
            <ac:spMk id="33" creationId="{A5BDD999-C5E1-4B3E-A710-768673819165}"/>
          </ac:spMkLst>
        </pc:spChg>
        <pc:spChg chg="add del">
          <ac:chgData name="Sergio Reyes Gajardo" userId="ae39495978026069" providerId="LiveId" clId="{9B8FA5BD-E351-434B-B54A-126BBEFF348B}" dt="2024-08-22T13:11:38.073" v="2467" actId="26606"/>
          <ac:spMkLst>
            <pc:docMk/>
            <pc:sldMk cId="1121518077" sldId="322"/>
            <ac:spMk id="35" creationId="{71B2258F-86CA-4D4D-8270-BC05FCDEBFB3}"/>
          </ac:spMkLst>
        </pc:spChg>
        <pc:picChg chg="add del">
          <ac:chgData name="Sergio Reyes Gajardo" userId="ae39495978026069" providerId="LiveId" clId="{9B8FA5BD-E351-434B-B54A-126BBEFF348B}" dt="2024-08-22T13:11:19.819" v="2453" actId="26606"/>
          <ac:picMkLst>
            <pc:docMk/>
            <pc:sldMk cId="1121518077" sldId="322"/>
            <ac:picMk id="5" creationId="{A0637C9A-E951-C35D-EFFD-2662F618B9A7}"/>
          </ac:picMkLst>
        </pc:picChg>
        <pc:picChg chg="add del">
          <ac:chgData name="Sergio Reyes Gajardo" userId="ae39495978026069" providerId="LiveId" clId="{9B8FA5BD-E351-434B-B54A-126BBEFF348B}" dt="2024-08-22T13:11:21.017" v="2455" actId="26606"/>
          <ac:picMkLst>
            <pc:docMk/>
            <pc:sldMk cId="1121518077" sldId="322"/>
            <ac:picMk id="14" creationId="{B26DCA2A-7B05-0855-F52C-53444C98DE3B}"/>
          </ac:picMkLst>
        </pc:picChg>
        <pc:picChg chg="add mod">
          <ac:chgData name="Sergio Reyes Gajardo" userId="ae39495978026069" providerId="LiveId" clId="{9B8FA5BD-E351-434B-B54A-126BBEFF348B}" dt="2024-08-22T13:11:40.630" v="2470" actId="1076"/>
          <ac:picMkLst>
            <pc:docMk/>
            <pc:sldMk cId="1121518077" sldId="322"/>
            <ac:picMk id="19" creationId="{A0637C9A-E951-C35D-EFFD-2662F618B9A7}"/>
          </ac:picMkLst>
        </pc:picChg>
        <pc:cxnChg chg="add del">
          <ac:chgData name="Sergio Reyes Gajardo" userId="ae39495978026069" providerId="LiveId" clId="{9B8FA5BD-E351-434B-B54A-126BBEFF348B}" dt="2024-08-22T13:11:32.155" v="2459" actId="26606"/>
          <ac:cxnSpMkLst>
            <pc:docMk/>
            <pc:sldMk cId="1121518077" sldId="322"/>
            <ac:cxnSpMk id="28" creationId="{C41BAEC7-F7B0-4224-8B18-8F74B7D87F0B}"/>
          </ac:cxnSpMkLst>
        </pc:cxnChg>
      </pc:sldChg>
      <pc:sldChg chg="addSp delSp modSp new mod setBg">
        <pc:chgData name="Sergio Reyes Gajardo" userId="ae39495978026069" providerId="LiveId" clId="{9B8FA5BD-E351-434B-B54A-126BBEFF348B}" dt="2024-08-23T16:41:04.443" v="3753" actId="403"/>
        <pc:sldMkLst>
          <pc:docMk/>
          <pc:sldMk cId="1642721960" sldId="323"/>
        </pc:sldMkLst>
        <pc:spChg chg="mod">
          <ac:chgData name="Sergio Reyes Gajardo" userId="ae39495978026069" providerId="LiveId" clId="{9B8FA5BD-E351-434B-B54A-126BBEFF348B}" dt="2024-08-22T16:33:38.162" v="2927" actId="113"/>
          <ac:spMkLst>
            <pc:docMk/>
            <pc:sldMk cId="1642721960" sldId="323"/>
            <ac:spMk id="2" creationId="{AFA6FF31-FC10-F173-B635-74873E1061BB}"/>
          </ac:spMkLst>
        </pc:spChg>
        <pc:spChg chg="add del mod">
          <ac:chgData name="Sergio Reyes Gajardo" userId="ae39495978026069" providerId="LiveId" clId="{9B8FA5BD-E351-434B-B54A-126BBEFF348B}" dt="2024-08-23T16:41:04.443" v="3753" actId="403"/>
          <ac:spMkLst>
            <pc:docMk/>
            <pc:sldMk cId="1642721960" sldId="323"/>
            <ac:spMk id="3" creationId="{6AF3CB25-06D2-5A9B-9D4B-02124F8AC4F4}"/>
          </ac:spMkLst>
        </pc:spChg>
        <pc:spChg chg="add">
          <ac:chgData name="Sergio Reyes Gajardo" userId="ae39495978026069" providerId="LiveId" clId="{9B8FA5BD-E351-434B-B54A-126BBEFF348B}" dt="2024-08-22T16:32:02.306" v="2925" actId="26606"/>
          <ac:spMkLst>
            <pc:docMk/>
            <pc:sldMk cId="1642721960" sldId="323"/>
            <ac:spMk id="6" creationId="{0D7B6173-1D58-48E2-83CF-37350F315F75}"/>
          </ac:spMkLst>
        </pc:spChg>
        <pc:spChg chg="add del">
          <ac:chgData name="Sergio Reyes Gajardo" userId="ae39495978026069" providerId="LiveId" clId="{9B8FA5BD-E351-434B-B54A-126BBEFF348B}" dt="2024-08-22T16:29:48.823" v="2899" actId="26606"/>
          <ac:spMkLst>
            <pc:docMk/>
            <pc:sldMk cId="1642721960" sldId="323"/>
            <ac:spMk id="8" creationId="{6AF3CB25-06D2-5A9B-9D4B-02124F8AC4F4}"/>
          </ac:spMkLst>
        </pc:spChg>
        <pc:spChg chg="add del">
          <ac:chgData name="Sergio Reyes Gajardo" userId="ae39495978026069" providerId="LiveId" clId="{9B8FA5BD-E351-434B-B54A-126BBEFF348B}" dt="2024-08-22T16:29:48.823" v="2899" actId="26606"/>
          <ac:spMkLst>
            <pc:docMk/>
            <pc:sldMk cId="1642721960" sldId="323"/>
            <ac:spMk id="9" creationId="{0D7B6173-1D58-48E2-83CF-37350F315F75}"/>
          </ac:spMkLst>
        </pc:spChg>
        <pc:spChg chg="add">
          <ac:chgData name="Sergio Reyes Gajardo" userId="ae39495978026069" providerId="LiveId" clId="{9B8FA5BD-E351-434B-B54A-126BBEFF348B}" dt="2024-08-22T16:32:02.306" v="2925" actId="26606"/>
          <ac:spMkLst>
            <pc:docMk/>
            <pc:sldMk cId="1642721960" sldId="323"/>
            <ac:spMk id="10" creationId="{2F36CA75-CFBF-4844-B719-8FE9EBADA9AF}"/>
          </ac:spMkLst>
        </pc:spChg>
        <pc:spChg chg="add del">
          <ac:chgData name="Sergio Reyes Gajardo" userId="ae39495978026069" providerId="LiveId" clId="{9B8FA5BD-E351-434B-B54A-126BBEFF348B}" dt="2024-08-22T16:29:48.823" v="2899" actId="26606"/>
          <ac:spMkLst>
            <pc:docMk/>
            <pc:sldMk cId="1642721960" sldId="323"/>
            <ac:spMk id="11" creationId="{2F36CA75-CFBF-4844-B719-8FE9EBADA9AF}"/>
          </ac:spMkLst>
        </pc:spChg>
        <pc:spChg chg="add">
          <ac:chgData name="Sergio Reyes Gajardo" userId="ae39495978026069" providerId="LiveId" clId="{9B8FA5BD-E351-434B-B54A-126BBEFF348B}" dt="2024-08-22T16:32:02.306" v="2925" actId="26606"/>
          <ac:spMkLst>
            <pc:docMk/>
            <pc:sldMk cId="1642721960" sldId="323"/>
            <ac:spMk id="12" creationId="{3D4A84B9-E564-4DD0-97F8-DBF1C460C28A}"/>
          </ac:spMkLst>
        </pc:spChg>
        <pc:spChg chg="add del">
          <ac:chgData name="Sergio Reyes Gajardo" userId="ae39495978026069" providerId="LiveId" clId="{9B8FA5BD-E351-434B-B54A-126BBEFF348B}" dt="2024-08-22T16:29:48.823" v="2899" actId="26606"/>
          <ac:spMkLst>
            <pc:docMk/>
            <pc:sldMk cId="1642721960" sldId="323"/>
            <ac:spMk id="13" creationId="{3D4A84B9-E564-4DD0-97F8-DBF1C460C28A}"/>
          </ac:spMkLst>
        </pc:spChg>
        <pc:spChg chg="add">
          <ac:chgData name="Sergio Reyes Gajardo" userId="ae39495978026069" providerId="LiveId" clId="{9B8FA5BD-E351-434B-B54A-126BBEFF348B}" dt="2024-08-22T16:32:02.306" v="2925" actId="26606"/>
          <ac:spMkLst>
            <pc:docMk/>
            <pc:sldMk cId="1642721960" sldId="323"/>
            <ac:spMk id="14" creationId="{102382E0-0A09-46AE-B955-B911CAFE7F00}"/>
          </ac:spMkLst>
        </pc:spChg>
        <pc:spChg chg="add del">
          <ac:chgData name="Sergio Reyes Gajardo" userId="ae39495978026069" providerId="LiveId" clId="{9B8FA5BD-E351-434B-B54A-126BBEFF348B}" dt="2024-08-22T16:29:48.823" v="2899" actId="26606"/>
          <ac:spMkLst>
            <pc:docMk/>
            <pc:sldMk cId="1642721960" sldId="323"/>
            <ac:spMk id="15" creationId="{102382E0-0A09-46AE-B955-B911CAFE7F00}"/>
          </ac:spMkLst>
        </pc:spChg>
        <pc:spChg chg="add">
          <ac:chgData name="Sergio Reyes Gajardo" userId="ae39495978026069" providerId="LiveId" clId="{9B8FA5BD-E351-434B-B54A-126BBEFF348B}" dt="2024-08-22T16:32:02.306" v="2925" actId="26606"/>
          <ac:spMkLst>
            <pc:docMk/>
            <pc:sldMk cId="1642721960" sldId="323"/>
            <ac:spMk id="16" creationId="{7DE75D4A-0965-4973-BE75-DECCAC9A9614}"/>
          </ac:spMkLst>
        </pc:spChg>
        <pc:spChg chg="add del">
          <ac:chgData name="Sergio Reyes Gajardo" userId="ae39495978026069" providerId="LiveId" clId="{9B8FA5BD-E351-434B-B54A-126BBEFF348B}" dt="2024-08-22T16:29:48.823" v="2899" actId="26606"/>
          <ac:spMkLst>
            <pc:docMk/>
            <pc:sldMk cId="1642721960" sldId="323"/>
            <ac:spMk id="17" creationId="{7DE75D4A-0965-4973-BE75-DECCAC9A9614}"/>
          </ac:spMkLst>
        </pc:spChg>
        <pc:spChg chg="add del">
          <ac:chgData name="Sergio Reyes Gajardo" userId="ae39495978026069" providerId="LiveId" clId="{9B8FA5BD-E351-434B-B54A-126BBEFF348B}" dt="2024-08-22T16:31:47.283" v="2903" actId="26606"/>
          <ac:spMkLst>
            <pc:docMk/>
            <pc:sldMk cId="1642721960" sldId="323"/>
            <ac:spMk id="21" creationId="{04C21BAE-6866-4C7A-A7EC-C1B2E572D5BE}"/>
          </ac:spMkLst>
        </pc:spChg>
        <pc:spChg chg="add del">
          <ac:chgData name="Sergio Reyes Gajardo" userId="ae39495978026069" providerId="LiveId" clId="{9B8FA5BD-E351-434B-B54A-126BBEFF348B}" dt="2024-08-22T16:31:47.283" v="2903" actId="26606"/>
          <ac:spMkLst>
            <pc:docMk/>
            <pc:sldMk cId="1642721960" sldId="323"/>
            <ac:spMk id="23" creationId="{7E7D0C94-08B4-48AE-8813-CC4D60294F42}"/>
          </ac:spMkLst>
        </pc:spChg>
        <pc:spChg chg="add del">
          <ac:chgData name="Sergio Reyes Gajardo" userId="ae39495978026069" providerId="LiveId" clId="{9B8FA5BD-E351-434B-B54A-126BBEFF348B}" dt="2024-08-22T16:31:47.283" v="2903" actId="26606"/>
          <ac:spMkLst>
            <pc:docMk/>
            <pc:sldMk cId="1642721960" sldId="323"/>
            <ac:spMk id="24" creationId="{F0C518C2-0AA4-470C-87B9-9CBF428FBA25}"/>
          </ac:spMkLst>
        </pc:spChg>
        <pc:spChg chg="add del mod">
          <ac:chgData name="Sergio Reyes Gajardo" userId="ae39495978026069" providerId="LiveId" clId="{9B8FA5BD-E351-434B-B54A-126BBEFF348B}" dt="2024-08-22T16:31:47.283" v="2903" actId="26606"/>
          <ac:spMkLst>
            <pc:docMk/>
            <pc:sldMk cId="1642721960" sldId="323"/>
            <ac:spMk id="25" creationId="{6AF3CB25-06D2-5A9B-9D4B-02124F8AC4F4}"/>
          </ac:spMkLst>
        </pc:spChg>
        <pc:spChg chg="add del">
          <ac:chgData name="Sergio Reyes Gajardo" userId="ae39495978026069" providerId="LiveId" clId="{9B8FA5BD-E351-434B-B54A-126BBEFF348B}" dt="2024-08-22T16:31:46.593" v="2902" actId="26606"/>
          <ac:spMkLst>
            <pc:docMk/>
            <pc:sldMk cId="1642721960" sldId="323"/>
            <ac:spMk id="30" creationId="{0D7B6173-1D58-48E2-83CF-37350F315F75}"/>
          </ac:spMkLst>
        </pc:spChg>
        <pc:spChg chg="add del">
          <ac:chgData name="Sergio Reyes Gajardo" userId="ae39495978026069" providerId="LiveId" clId="{9B8FA5BD-E351-434B-B54A-126BBEFF348B}" dt="2024-08-22T16:31:46.593" v="2902" actId="26606"/>
          <ac:spMkLst>
            <pc:docMk/>
            <pc:sldMk cId="1642721960" sldId="323"/>
            <ac:spMk id="32" creationId="{2F36CA75-CFBF-4844-B719-8FE9EBADA9AF}"/>
          </ac:spMkLst>
        </pc:spChg>
        <pc:spChg chg="add del">
          <ac:chgData name="Sergio Reyes Gajardo" userId="ae39495978026069" providerId="LiveId" clId="{9B8FA5BD-E351-434B-B54A-126BBEFF348B}" dt="2024-08-22T16:31:46.593" v="2902" actId="26606"/>
          <ac:spMkLst>
            <pc:docMk/>
            <pc:sldMk cId="1642721960" sldId="323"/>
            <ac:spMk id="34" creationId="{3D4A84B9-E564-4DD0-97F8-DBF1C460C28A}"/>
          </ac:spMkLst>
        </pc:spChg>
        <pc:spChg chg="add del">
          <ac:chgData name="Sergio Reyes Gajardo" userId="ae39495978026069" providerId="LiveId" clId="{9B8FA5BD-E351-434B-B54A-126BBEFF348B}" dt="2024-08-22T16:31:46.593" v="2902" actId="26606"/>
          <ac:spMkLst>
            <pc:docMk/>
            <pc:sldMk cId="1642721960" sldId="323"/>
            <ac:spMk id="36" creationId="{102382E0-0A09-46AE-B955-B911CAFE7F00}"/>
          </ac:spMkLst>
        </pc:spChg>
        <pc:spChg chg="add del">
          <ac:chgData name="Sergio Reyes Gajardo" userId="ae39495978026069" providerId="LiveId" clId="{9B8FA5BD-E351-434B-B54A-126BBEFF348B}" dt="2024-08-22T16:31:46.593" v="2902" actId="26606"/>
          <ac:spMkLst>
            <pc:docMk/>
            <pc:sldMk cId="1642721960" sldId="323"/>
            <ac:spMk id="38" creationId="{7DE75D4A-0965-4973-BE75-DECCAC9A9614}"/>
          </ac:spMkLst>
        </pc:spChg>
        <pc:graphicFrameChg chg="add del">
          <ac:chgData name="Sergio Reyes Gajardo" userId="ae39495978026069" providerId="LiveId" clId="{9B8FA5BD-E351-434B-B54A-126BBEFF348B}" dt="2024-08-22T16:29:44.384" v="2897" actId="26606"/>
          <ac:graphicFrameMkLst>
            <pc:docMk/>
            <pc:sldMk cId="1642721960" sldId="323"/>
            <ac:graphicFrameMk id="5" creationId="{D84C58D4-C5D5-76A1-4448-5AEF94B7B3B9}"/>
          </ac:graphicFrameMkLst>
        </pc:graphicFrameChg>
        <pc:picChg chg="add del">
          <ac:chgData name="Sergio Reyes Gajardo" userId="ae39495978026069" providerId="LiveId" clId="{9B8FA5BD-E351-434B-B54A-126BBEFF348B}" dt="2024-08-22T16:29:48.823" v="2899" actId="26606"/>
          <ac:picMkLst>
            <pc:docMk/>
            <pc:sldMk cId="1642721960" sldId="323"/>
            <ac:picMk id="7" creationId="{C5E0063F-BE91-F06F-C6CE-C941DD7D99E5}"/>
          </ac:picMkLst>
        </pc:picChg>
        <pc:picChg chg="add">
          <ac:chgData name="Sergio Reyes Gajardo" userId="ae39495978026069" providerId="LiveId" clId="{9B8FA5BD-E351-434B-B54A-126BBEFF348B}" dt="2024-08-22T16:32:02.306" v="2925" actId="26606"/>
          <ac:picMkLst>
            <pc:docMk/>
            <pc:sldMk cId="1642721960" sldId="323"/>
            <ac:picMk id="18" creationId="{4A599609-F5C2-4A0B-A992-913F814A631A}"/>
          </ac:picMkLst>
        </pc:picChg>
        <pc:picChg chg="add del">
          <ac:chgData name="Sergio Reyes Gajardo" userId="ae39495978026069" providerId="LiveId" clId="{9B8FA5BD-E351-434B-B54A-126BBEFF348B}" dt="2024-08-22T16:29:48.823" v="2899" actId="26606"/>
          <ac:picMkLst>
            <pc:docMk/>
            <pc:sldMk cId="1642721960" sldId="323"/>
            <ac:picMk id="19" creationId="{4A599609-F5C2-4A0B-A992-913F814A631A}"/>
          </ac:picMkLst>
        </pc:picChg>
        <pc:picChg chg="add">
          <ac:chgData name="Sergio Reyes Gajardo" userId="ae39495978026069" providerId="LiveId" clId="{9B8FA5BD-E351-434B-B54A-126BBEFF348B}" dt="2024-08-22T16:32:02.306" v="2925" actId="26606"/>
          <ac:picMkLst>
            <pc:docMk/>
            <pc:sldMk cId="1642721960" sldId="323"/>
            <ac:picMk id="20" creationId="{6C094D4C-F35F-0275-9A54-227E795EA1B1}"/>
          </ac:picMkLst>
        </pc:picChg>
        <pc:picChg chg="add del mod">
          <ac:chgData name="Sergio Reyes Gajardo" userId="ae39495978026069" providerId="LiveId" clId="{9B8FA5BD-E351-434B-B54A-126BBEFF348B}" dt="2024-08-22T16:31:47.283" v="2903" actId="26606"/>
          <ac:picMkLst>
            <pc:docMk/>
            <pc:sldMk cId="1642721960" sldId="323"/>
            <ac:picMk id="22" creationId="{A4D1F615-4CFA-7308-AD86-2E9007714DDA}"/>
          </ac:picMkLst>
        </pc:picChg>
        <pc:picChg chg="add del">
          <ac:chgData name="Sergio Reyes Gajardo" userId="ae39495978026069" providerId="LiveId" clId="{9B8FA5BD-E351-434B-B54A-126BBEFF348B}" dt="2024-08-22T16:31:46.593" v="2902" actId="26606"/>
          <ac:picMkLst>
            <pc:docMk/>
            <pc:sldMk cId="1642721960" sldId="323"/>
            <ac:picMk id="40" creationId="{4A599609-F5C2-4A0B-A992-913F814A631A}"/>
          </ac:picMkLst>
        </pc:picChg>
      </pc:sldChg>
      <pc:sldChg chg="addSp delSp modSp new mod setBg">
        <pc:chgData name="Sergio Reyes Gajardo" userId="ae39495978026069" providerId="LiveId" clId="{9B8FA5BD-E351-434B-B54A-126BBEFF348B}" dt="2024-08-22T16:34:43.473" v="2932" actId="26606"/>
        <pc:sldMkLst>
          <pc:docMk/>
          <pc:sldMk cId="2121412498" sldId="324"/>
        </pc:sldMkLst>
        <pc:spChg chg="del">
          <ac:chgData name="Sergio Reyes Gajardo" userId="ae39495978026069" providerId="LiveId" clId="{9B8FA5BD-E351-434B-B54A-126BBEFF348B}" dt="2024-08-22T16:34:43.473" v="2932" actId="26606"/>
          <ac:spMkLst>
            <pc:docMk/>
            <pc:sldMk cId="2121412498" sldId="324"/>
            <ac:spMk id="2" creationId="{AC4CB308-1C8C-F1A0-7A35-FEF47A5D8110}"/>
          </ac:spMkLst>
        </pc:spChg>
        <pc:spChg chg="del">
          <ac:chgData name="Sergio Reyes Gajardo" userId="ae39495978026069" providerId="LiveId" clId="{9B8FA5BD-E351-434B-B54A-126BBEFF348B}" dt="2024-08-22T16:34:43.473" v="2932" actId="26606"/>
          <ac:spMkLst>
            <pc:docMk/>
            <pc:sldMk cId="2121412498" sldId="324"/>
            <ac:spMk id="3" creationId="{0AF570BA-130B-F82D-1C4A-514F67D36E63}"/>
          </ac:spMkLst>
        </pc:spChg>
        <pc:spChg chg="add">
          <ac:chgData name="Sergio Reyes Gajardo" userId="ae39495978026069" providerId="LiveId" clId="{9B8FA5BD-E351-434B-B54A-126BBEFF348B}" dt="2024-08-22T16:34:43.473" v="2932" actId="26606"/>
          <ac:spMkLst>
            <pc:docMk/>
            <pc:sldMk cId="2121412498" sldId="324"/>
            <ac:spMk id="1031" creationId="{32BC26D8-82FB-445E-AA49-62A77D7C1EE0}"/>
          </ac:spMkLst>
        </pc:spChg>
        <pc:spChg chg="add">
          <ac:chgData name="Sergio Reyes Gajardo" userId="ae39495978026069" providerId="LiveId" clId="{9B8FA5BD-E351-434B-B54A-126BBEFF348B}" dt="2024-08-22T16:34:43.473" v="2932" actId="26606"/>
          <ac:spMkLst>
            <pc:docMk/>
            <pc:sldMk cId="2121412498" sldId="324"/>
            <ac:spMk id="1033" creationId="{CB44330D-EA18-4254-AA95-EB49948539B8}"/>
          </ac:spMkLst>
        </pc:spChg>
        <pc:picChg chg="add mod">
          <ac:chgData name="Sergio Reyes Gajardo" userId="ae39495978026069" providerId="LiveId" clId="{9B8FA5BD-E351-434B-B54A-126BBEFF348B}" dt="2024-08-22T16:34:43.473" v="2932" actId="26606"/>
          <ac:picMkLst>
            <pc:docMk/>
            <pc:sldMk cId="2121412498" sldId="324"/>
            <ac:picMk id="1026" creationId="{3F9E33F0-4141-9A07-20C8-1120AC34F69A}"/>
          </ac:picMkLst>
        </pc:picChg>
        <pc:picChg chg="add mod">
          <ac:chgData name="Sergio Reyes Gajardo" userId="ae39495978026069" providerId="LiveId" clId="{9B8FA5BD-E351-434B-B54A-126BBEFF348B}" dt="2024-08-22T16:34:37.540" v="2931"/>
          <ac:picMkLst>
            <pc:docMk/>
            <pc:sldMk cId="2121412498" sldId="324"/>
            <ac:picMk id="1028" creationId="{14CECB99-AEDA-ED81-0328-55B1E3306E61}"/>
          </ac:picMkLst>
        </pc:picChg>
      </pc:sldChg>
      <pc:sldChg chg="addSp delSp modSp new mod setBg">
        <pc:chgData name="Sergio Reyes Gajardo" userId="ae39495978026069" providerId="LiveId" clId="{9B8FA5BD-E351-434B-B54A-126BBEFF348B}" dt="2024-08-22T16:38:55.582" v="2968" actId="1076"/>
        <pc:sldMkLst>
          <pc:docMk/>
          <pc:sldMk cId="1206176928" sldId="325"/>
        </pc:sldMkLst>
        <pc:spChg chg="del">
          <ac:chgData name="Sergio Reyes Gajardo" userId="ae39495978026069" providerId="LiveId" clId="{9B8FA5BD-E351-434B-B54A-126BBEFF348B}" dt="2024-08-22T16:35:47.956" v="2935" actId="478"/>
          <ac:spMkLst>
            <pc:docMk/>
            <pc:sldMk cId="1206176928" sldId="325"/>
            <ac:spMk id="2" creationId="{4B4E9ED7-5A2E-4F38-A32D-2DB6DAA9F7DE}"/>
          </ac:spMkLst>
        </pc:spChg>
        <pc:spChg chg="del">
          <ac:chgData name="Sergio Reyes Gajardo" userId="ae39495978026069" providerId="LiveId" clId="{9B8FA5BD-E351-434B-B54A-126BBEFF348B}" dt="2024-08-22T16:35:46.781" v="2934" actId="478"/>
          <ac:spMkLst>
            <pc:docMk/>
            <pc:sldMk cId="1206176928" sldId="325"/>
            <ac:spMk id="3" creationId="{3093E180-4CCA-90B2-A8B4-D58065A71E27}"/>
          </ac:spMkLst>
        </pc:spChg>
        <pc:spChg chg="add">
          <ac:chgData name="Sergio Reyes Gajardo" userId="ae39495978026069" providerId="LiveId" clId="{9B8FA5BD-E351-434B-B54A-126BBEFF348B}" dt="2024-08-22T16:36:00.067" v="2940" actId="26606"/>
          <ac:spMkLst>
            <pc:docMk/>
            <pc:sldMk cId="1206176928" sldId="325"/>
            <ac:spMk id="2057" creationId="{5F9CFCE6-877F-4858-B8BD-2C52CA8AFBC4}"/>
          </ac:spMkLst>
        </pc:spChg>
        <pc:spChg chg="add">
          <ac:chgData name="Sergio Reyes Gajardo" userId="ae39495978026069" providerId="LiveId" clId="{9B8FA5BD-E351-434B-B54A-126BBEFF348B}" dt="2024-08-22T16:36:00.067" v="2940" actId="26606"/>
          <ac:spMkLst>
            <pc:docMk/>
            <pc:sldMk cId="1206176928" sldId="325"/>
            <ac:spMk id="2059" creationId="{8213F8A0-12AE-4514-8372-0DD766EC28EE}"/>
          </ac:spMkLst>
        </pc:spChg>
        <pc:spChg chg="add">
          <ac:chgData name="Sergio Reyes Gajardo" userId="ae39495978026069" providerId="LiveId" clId="{9B8FA5BD-E351-434B-B54A-126BBEFF348B}" dt="2024-08-22T16:36:00.067" v="2940" actId="26606"/>
          <ac:spMkLst>
            <pc:docMk/>
            <pc:sldMk cId="1206176928" sldId="325"/>
            <ac:spMk id="2061" creationId="{9EFF17D4-9A8C-4CE5-B096-D8CCD4400437}"/>
          </ac:spMkLst>
        </pc:spChg>
        <pc:picChg chg="add mod">
          <ac:chgData name="Sergio Reyes Gajardo" userId="ae39495978026069" providerId="LiveId" clId="{9B8FA5BD-E351-434B-B54A-126BBEFF348B}" dt="2024-08-22T16:38:51.773" v="2967" actId="1076"/>
          <ac:picMkLst>
            <pc:docMk/>
            <pc:sldMk cId="1206176928" sldId="325"/>
            <ac:picMk id="2050" creationId="{09F20E38-59E9-D696-93F8-D4BAE170A661}"/>
          </ac:picMkLst>
        </pc:picChg>
        <pc:picChg chg="add mod">
          <ac:chgData name="Sergio Reyes Gajardo" userId="ae39495978026069" providerId="LiveId" clId="{9B8FA5BD-E351-434B-B54A-126BBEFF348B}" dt="2024-08-22T16:38:55.582" v="2968" actId="1076"/>
          <ac:picMkLst>
            <pc:docMk/>
            <pc:sldMk cId="1206176928" sldId="325"/>
            <ac:picMk id="2052" creationId="{B70BCDDF-ECBB-B45B-6B62-6AF9CA7B0FB6}"/>
          </ac:picMkLst>
        </pc:picChg>
      </pc:sldChg>
      <pc:sldChg chg="addSp delSp modSp add mod setBg delDesignElem">
        <pc:chgData name="Sergio Reyes Gajardo" userId="ae39495978026069" providerId="LiveId" clId="{9B8FA5BD-E351-434B-B54A-126BBEFF348B}" dt="2024-08-22T16:39:40.032" v="2978" actId="12788"/>
        <pc:sldMkLst>
          <pc:docMk/>
          <pc:sldMk cId="1728372574" sldId="326"/>
        </pc:sldMkLst>
        <pc:spChg chg="add mod">
          <ac:chgData name="Sergio Reyes Gajardo" userId="ae39495978026069" providerId="LiveId" clId="{9B8FA5BD-E351-434B-B54A-126BBEFF348B}" dt="2024-08-22T16:39:40.032" v="2978" actId="12788"/>
          <ac:spMkLst>
            <pc:docMk/>
            <pc:sldMk cId="1728372574" sldId="326"/>
            <ac:spMk id="2" creationId="{DB08D275-7DD1-8A67-4BC4-A05B7E1C5369}"/>
          </ac:spMkLst>
        </pc:spChg>
        <pc:spChg chg="add mod">
          <ac:chgData name="Sergio Reyes Gajardo" userId="ae39495978026069" providerId="LiveId" clId="{9B8FA5BD-E351-434B-B54A-126BBEFF348B}" dt="2024-08-22T16:38:30.124" v="2952" actId="1076"/>
          <ac:spMkLst>
            <pc:docMk/>
            <pc:sldMk cId="1728372574" sldId="326"/>
            <ac:spMk id="3" creationId="{0E518D62-5430-EF98-5954-19CB635A4407}"/>
          </ac:spMkLst>
        </pc:spChg>
        <pc:spChg chg="add mod">
          <ac:chgData name="Sergio Reyes Gajardo" userId="ae39495978026069" providerId="LiveId" clId="{9B8FA5BD-E351-434B-B54A-126BBEFF348B}" dt="2024-08-22T16:39:28.367" v="2975"/>
          <ac:spMkLst>
            <pc:docMk/>
            <pc:sldMk cId="1728372574" sldId="326"/>
            <ac:spMk id="4" creationId="{D88EC550-5AC5-C657-933E-70952906432E}"/>
          </ac:spMkLst>
        </pc:spChg>
        <pc:spChg chg="del">
          <ac:chgData name="Sergio Reyes Gajardo" userId="ae39495978026069" providerId="LiveId" clId="{9B8FA5BD-E351-434B-B54A-126BBEFF348B}" dt="2024-08-22T16:36:33.536" v="2942"/>
          <ac:spMkLst>
            <pc:docMk/>
            <pc:sldMk cId="1728372574" sldId="326"/>
            <ac:spMk id="2057" creationId="{5F9CFCE6-877F-4858-B8BD-2C52CA8AFBC4}"/>
          </ac:spMkLst>
        </pc:spChg>
        <pc:spChg chg="del">
          <ac:chgData name="Sergio Reyes Gajardo" userId="ae39495978026069" providerId="LiveId" clId="{9B8FA5BD-E351-434B-B54A-126BBEFF348B}" dt="2024-08-22T16:36:33.536" v="2942"/>
          <ac:spMkLst>
            <pc:docMk/>
            <pc:sldMk cId="1728372574" sldId="326"/>
            <ac:spMk id="2059" creationId="{8213F8A0-12AE-4514-8372-0DD766EC28EE}"/>
          </ac:spMkLst>
        </pc:spChg>
        <pc:spChg chg="del">
          <ac:chgData name="Sergio Reyes Gajardo" userId="ae39495978026069" providerId="LiveId" clId="{9B8FA5BD-E351-434B-B54A-126BBEFF348B}" dt="2024-08-22T16:36:33.536" v="2942"/>
          <ac:spMkLst>
            <pc:docMk/>
            <pc:sldMk cId="1728372574" sldId="326"/>
            <ac:spMk id="2061" creationId="{9EFF17D4-9A8C-4CE5-B096-D8CCD4400437}"/>
          </ac:spMkLst>
        </pc:spChg>
        <pc:picChg chg="mod">
          <ac:chgData name="Sergio Reyes Gajardo" userId="ae39495978026069" providerId="LiveId" clId="{9B8FA5BD-E351-434B-B54A-126BBEFF348B}" dt="2024-08-22T16:39:40.032" v="2978" actId="12788"/>
          <ac:picMkLst>
            <pc:docMk/>
            <pc:sldMk cId="1728372574" sldId="326"/>
            <ac:picMk id="2050" creationId="{09F20E38-59E9-D696-93F8-D4BAE170A661}"/>
          </ac:picMkLst>
        </pc:picChg>
        <pc:picChg chg="mod">
          <ac:chgData name="Sergio Reyes Gajardo" userId="ae39495978026069" providerId="LiveId" clId="{9B8FA5BD-E351-434B-B54A-126BBEFF348B}" dt="2024-08-22T16:39:14.188" v="2974" actId="12788"/>
          <ac:picMkLst>
            <pc:docMk/>
            <pc:sldMk cId="1728372574" sldId="326"/>
            <ac:picMk id="2052" creationId="{B70BCDDF-ECBB-B45B-6B62-6AF9CA7B0FB6}"/>
          </ac:picMkLst>
        </pc:picChg>
      </pc:sldChg>
      <pc:sldChg chg="addSp delSp modSp new mod setBg">
        <pc:chgData name="Sergio Reyes Gajardo" userId="ae39495978026069" providerId="LiveId" clId="{9B8FA5BD-E351-434B-B54A-126BBEFF348B}" dt="2024-08-22T16:46:50.444" v="3255" actId="26606"/>
        <pc:sldMkLst>
          <pc:docMk/>
          <pc:sldMk cId="974566284" sldId="327"/>
        </pc:sldMkLst>
        <pc:spChg chg="mod">
          <ac:chgData name="Sergio Reyes Gajardo" userId="ae39495978026069" providerId="LiveId" clId="{9B8FA5BD-E351-434B-B54A-126BBEFF348B}" dt="2024-08-22T16:46:50.444" v="3255" actId="26606"/>
          <ac:spMkLst>
            <pc:docMk/>
            <pc:sldMk cId="974566284" sldId="327"/>
            <ac:spMk id="2" creationId="{5D26E341-0373-90D2-C470-31FB09E4B739}"/>
          </ac:spMkLst>
        </pc:spChg>
        <pc:spChg chg="add del mod">
          <ac:chgData name="Sergio Reyes Gajardo" userId="ae39495978026069" providerId="LiveId" clId="{9B8FA5BD-E351-434B-B54A-126BBEFF348B}" dt="2024-08-22T16:46:50.444" v="3255" actId="26606"/>
          <ac:spMkLst>
            <pc:docMk/>
            <pc:sldMk cId="974566284" sldId="327"/>
            <ac:spMk id="3" creationId="{9605FA6C-41DC-77FD-10AC-0A3796A6DA57}"/>
          </ac:spMkLst>
        </pc:spChg>
        <pc:spChg chg="add del">
          <ac:chgData name="Sergio Reyes Gajardo" userId="ae39495978026069" providerId="LiveId" clId="{9B8FA5BD-E351-434B-B54A-126BBEFF348B}" dt="2024-08-22T16:44:59.846" v="3233" actId="26606"/>
          <ac:spMkLst>
            <pc:docMk/>
            <pc:sldMk cId="974566284" sldId="327"/>
            <ac:spMk id="8" creationId="{9605FA6C-41DC-77FD-10AC-0A3796A6DA57}"/>
          </ac:spMkLst>
        </pc:spChg>
        <pc:spChg chg="add del">
          <ac:chgData name="Sergio Reyes Gajardo" userId="ae39495978026069" providerId="LiveId" clId="{9B8FA5BD-E351-434B-B54A-126BBEFF348B}" dt="2024-08-22T16:45:10.035" v="3235" actId="26606"/>
          <ac:spMkLst>
            <pc:docMk/>
            <pc:sldMk cId="974566284" sldId="327"/>
            <ac:spMk id="9" creationId="{AE3A741D-C19B-960A-5803-1C5887147820}"/>
          </ac:spMkLst>
        </pc:spChg>
        <pc:spChg chg="add del">
          <ac:chgData name="Sergio Reyes Gajardo" userId="ae39495978026069" providerId="LiveId" clId="{9B8FA5BD-E351-434B-B54A-126BBEFF348B}" dt="2024-08-22T16:44:59.846" v="3233" actId="26606"/>
          <ac:spMkLst>
            <pc:docMk/>
            <pc:sldMk cId="974566284" sldId="327"/>
            <ac:spMk id="10" creationId="{EDDBB197-D710-4A4F-A9CA-FD2177498BE8}"/>
          </ac:spMkLst>
        </pc:spChg>
        <pc:spChg chg="add del">
          <ac:chgData name="Sergio Reyes Gajardo" userId="ae39495978026069" providerId="LiveId" clId="{9B8FA5BD-E351-434B-B54A-126BBEFF348B}" dt="2024-08-22T16:45:10.035" v="3235" actId="26606"/>
          <ac:spMkLst>
            <pc:docMk/>
            <pc:sldMk cId="974566284" sldId="327"/>
            <ac:spMk id="11" creationId="{9C3A50E9-9119-7BC3-083B-2D84CCC78E47}"/>
          </ac:spMkLst>
        </pc:spChg>
        <pc:spChg chg="add del">
          <ac:chgData name="Sergio Reyes Gajardo" userId="ae39495978026069" providerId="LiveId" clId="{9B8FA5BD-E351-434B-B54A-126BBEFF348B}" dt="2024-08-22T16:44:59.846" v="3233" actId="26606"/>
          <ac:spMkLst>
            <pc:docMk/>
            <pc:sldMk cId="974566284" sldId="327"/>
            <ac:spMk id="12" creationId="{975D1CFA-2CDB-4B64-BD9F-85744E8DA12F}"/>
          </ac:spMkLst>
        </pc:spChg>
        <pc:spChg chg="add del">
          <ac:chgData name="Sergio Reyes Gajardo" userId="ae39495978026069" providerId="LiveId" clId="{9B8FA5BD-E351-434B-B54A-126BBEFF348B}" dt="2024-08-22T16:45:10.035" v="3235" actId="26606"/>
          <ac:spMkLst>
            <pc:docMk/>
            <pc:sldMk cId="974566284" sldId="327"/>
            <ac:spMk id="13" creationId="{DC39DE25-0E4E-0AA7-0932-1D78C2372786}"/>
          </ac:spMkLst>
        </pc:spChg>
        <pc:spChg chg="add del">
          <ac:chgData name="Sergio Reyes Gajardo" userId="ae39495978026069" providerId="LiveId" clId="{9B8FA5BD-E351-434B-B54A-126BBEFF348B}" dt="2024-08-22T16:46:50.444" v="3255" actId="26606"/>
          <ac:spMkLst>
            <pc:docMk/>
            <pc:sldMk cId="974566284" sldId="327"/>
            <ac:spMk id="15" creationId="{9F7D5CDA-D291-4307-BF55-1381FED29634}"/>
          </ac:spMkLst>
        </pc:spChg>
        <pc:spChg chg="add del">
          <ac:chgData name="Sergio Reyes Gajardo" userId="ae39495978026069" providerId="LiveId" clId="{9B8FA5BD-E351-434B-B54A-126BBEFF348B}" dt="2024-08-22T16:46:40.042" v="3252" actId="26606"/>
          <ac:spMkLst>
            <pc:docMk/>
            <pc:sldMk cId="974566284" sldId="327"/>
            <ac:spMk id="18" creationId="{D009D6D5-DAC2-4A8B-A17A-E206B9012D09}"/>
          </ac:spMkLst>
        </pc:spChg>
        <pc:spChg chg="add">
          <ac:chgData name="Sergio Reyes Gajardo" userId="ae39495978026069" providerId="LiveId" clId="{9B8FA5BD-E351-434B-B54A-126BBEFF348B}" dt="2024-08-22T16:46:50.444" v="3255" actId="26606"/>
          <ac:spMkLst>
            <pc:docMk/>
            <pc:sldMk cId="974566284" sldId="327"/>
            <ac:spMk id="19" creationId="{04812C46-200A-4DEB-A05E-3ED6C68C2387}"/>
          </ac:spMkLst>
        </pc:spChg>
        <pc:spChg chg="add del">
          <ac:chgData name="Sergio Reyes Gajardo" userId="ae39495978026069" providerId="LiveId" clId="{9B8FA5BD-E351-434B-B54A-126BBEFF348B}" dt="2024-08-22T16:45:10.035" v="3235" actId="26606"/>
          <ac:spMkLst>
            <pc:docMk/>
            <pc:sldMk cId="974566284" sldId="327"/>
            <ac:spMk id="20" creationId="{9605FA6C-41DC-77FD-10AC-0A3796A6DA57}"/>
          </ac:spMkLst>
        </pc:spChg>
        <pc:spChg chg="add del">
          <ac:chgData name="Sergio Reyes Gajardo" userId="ae39495978026069" providerId="LiveId" clId="{9B8FA5BD-E351-434B-B54A-126BBEFF348B}" dt="2024-08-22T16:45:10.035" v="3235" actId="26606"/>
          <ac:spMkLst>
            <pc:docMk/>
            <pc:sldMk cId="974566284" sldId="327"/>
            <ac:spMk id="22" creationId="{8D6EA299-0840-6DEA-E670-C49AEBC87E89}"/>
          </ac:spMkLst>
        </pc:spChg>
        <pc:spChg chg="add del">
          <ac:chgData name="Sergio Reyes Gajardo" userId="ae39495978026069" providerId="LiveId" clId="{9B8FA5BD-E351-434B-B54A-126BBEFF348B}" dt="2024-08-22T16:46:45.411" v="3254" actId="26606"/>
          <ac:spMkLst>
            <pc:docMk/>
            <pc:sldMk cId="974566284" sldId="327"/>
            <ac:spMk id="23" creationId="{D1EA859B-E555-4109-94F3-6700E046E008}"/>
          </ac:spMkLst>
        </pc:spChg>
        <pc:spChg chg="add del">
          <ac:chgData name="Sergio Reyes Gajardo" userId="ae39495978026069" providerId="LiveId" clId="{9B8FA5BD-E351-434B-B54A-126BBEFF348B}" dt="2024-08-22T16:46:45.411" v="3254" actId="26606"/>
          <ac:spMkLst>
            <pc:docMk/>
            <pc:sldMk cId="974566284" sldId="327"/>
            <ac:spMk id="24" creationId="{04812C46-200A-4DEB-A05E-3ED6C68C2387}"/>
          </ac:spMkLst>
        </pc:spChg>
        <pc:spChg chg="add">
          <ac:chgData name="Sergio Reyes Gajardo" userId="ae39495978026069" providerId="LiveId" clId="{9B8FA5BD-E351-434B-B54A-126BBEFF348B}" dt="2024-08-22T16:46:50.444" v="3255" actId="26606"/>
          <ac:spMkLst>
            <pc:docMk/>
            <pc:sldMk cId="974566284" sldId="327"/>
            <ac:spMk id="25" creationId="{D1EA859B-E555-4109-94F3-6700E046E008}"/>
          </ac:spMkLst>
        </pc:spChg>
        <pc:grpChg chg="add del">
          <ac:chgData name="Sergio Reyes Gajardo" userId="ae39495978026069" providerId="LiveId" clId="{9B8FA5BD-E351-434B-B54A-126BBEFF348B}" dt="2024-08-22T16:44:59.846" v="3233" actId="26606"/>
          <ac:grpSpMkLst>
            <pc:docMk/>
            <pc:sldMk cId="974566284" sldId="327"/>
            <ac:grpSpMk id="14" creationId="{25EE5136-01F1-466C-962D-BA9B4C6757AA}"/>
          </ac:grpSpMkLst>
        </pc:grpChg>
        <pc:graphicFrameChg chg="add del">
          <ac:chgData name="Sergio Reyes Gajardo" userId="ae39495978026069" providerId="LiveId" clId="{9B8FA5BD-E351-434B-B54A-126BBEFF348B}" dt="2024-08-22T16:44:52.998" v="3231" actId="26606"/>
          <ac:graphicFrameMkLst>
            <pc:docMk/>
            <pc:sldMk cId="974566284" sldId="327"/>
            <ac:graphicFrameMk id="5" creationId="{CB7662A4-4D58-F259-148D-7E37EC14E39F}"/>
          </ac:graphicFrameMkLst>
        </pc:graphicFrameChg>
        <pc:picChg chg="add del">
          <ac:chgData name="Sergio Reyes Gajardo" userId="ae39495978026069" providerId="LiveId" clId="{9B8FA5BD-E351-434B-B54A-126BBEFF348B}" dt="2024-08-22T16:44:52.998" v="3231" actId="26606"/>
          <ac:picMkLst>
            <pc:docMk/>
            <pc:sldMk cId="974566284" sldId="327"/>
            <ac:picMk id="6" creationId="{7E883D19-ED0E-83A9-4AF4-39334939FB11}"/>
          </ac:picMkLst>
        </pc:picChg>
        <pc:picChg chg="add del">
          <ac:chgData name="Sergio Reyes Gajardo" userId="ae39495978026069" providerId="LiveId" clId="{9B8FA5BD-E351-434B-B54A-126BBEFF348B}" dt="2024-08-22T16:44:59.846" v="3233" actId="26606"/>
          <ac:picMkLst>
            <pc:docMk/>
            <pc:sldMk cId="974566284" sldId="327"/>
            <ac:picMk id="7" creationId="{2EF58C90-FD95-6102-B787-A78BEFC12B4F}"/>
          </ac:picMkLst>
        </pc:picChg>
        <pc:picChg chg="add mod ord">
          <ac:chgData name="Sergio Reyes Gajardo" userId="ae39495978026069" providerId="LiveId" clId="{9B8FA5BD-E351-434B-B54A-126BBEFF348B}" dt="2024-08-22T16:46:50.444" v="3255" actId="26606"/>
          <ac:picMkLst>
            <pc:docMk/>
            <pc:sldMk cId="974566284" sldId="327"/>
            <ac:picMk id="16" creationId="{7630FC52-6877-FF08-3A28-0C6E056C55D7}"/>
          </ac:picMkLst>
        </pc:picChg>
        <pc:picChg chg="add del">
          <ac:chgData name="Sergio Reyes Gajardo" userId="ae39495978026069" providerId="LiveId" clId="{9B8FA5BD-E351-434B-B54A-126BBEFF348B}" dt="2024-08-22T16:45:10.035" v="3235" actId="26606"/>
          <ac:picMkLst>
            <pc:docMk/>
            <pc:sldMk cId="974566284" sldId="327"/>
            <ac:picMk id="21" creationId="{E7E05AC1-E60C-11D3-62E3-A63D0B397456}"/>
          </ac:picMkLst>
        </pc:picChg>
      </pc:sldChg>
      <pc:sldChg chg="addSp delSp modSp new mod ord setBg">
        <pc:chgData name="Sergio Reyes Gajardo" userId="ae39495978026069" providerId="LiveId" clId="{9B8FA5BD-E351-434B-B54A-126BBEFF348B}" dt="2024-08-22T17:03:27.010" v="3273"/>
        <pc:sldMkLst>
          <pc:docMk/>
          <pc:sldMk cId="3482716802" sldId="328"/>
        </pc:sldMkLst>
        <pc:spChg chg="add del">
          <ac:chgData name="Sergio Reyes Gajardo" userId="ae39495978026069" providerId="LiveId" clId="{9B8FA5BD-E351-434B-B54A-126BBEFF348B}" dt="2024-08-22T17:02:58.560" v="3266" actId="26606"/>
          <ac:spMkLst>
            <pc:docMk/>
            <pc:sldMk cId="3482716802" sldId="328"/>
            <ac:spMk id="2" creationId="{AC1C6F5E-2118-AFE9-1F9E-2F5D40194243}"/>
          </ac:spMkLst>
        </pc:spChg>
        <pc:spChg chg="add del">
          <ac:chgData name="Sergio Reyes Gajardo" userId="ae39495978026069" providerId="LiveId" clId="{9B8FA5BD-E351-434B-B54A-126BBEFF348B}" dt="2024-08-22T17:02:58.560" v="3266" actId="26606"/>
          <ac:spMkLst>
            <pc:docMk/>
            <pc:sldMk cId="3482716802" sldId="328"/>
            <ac:spMk id="3" creationId="{E1361EE1-5BDB-E6C1-91F2-7D767FAD5B35}"/>
          </ac:spMkLst>
        </pc:spChg>
        <pc:spChg chg="add mod">
          <ac:chgData name="Sergio Reyes Gajardo" userId="ae39495978026069" providerId="LiveId" clId="{9B8FA5BD-E351-434B-B54A-126BBEFF348B}" dt="2024-08-22T17:03:09.325" v="3271" actId="2085"/>
          <ac:spMkLst>
            <pc:docMk/>
            <pc:sldMk cId="3482716802" sldId="328"/>
            <ac:spMk id="6" creationId="{0BB33FD9-CCAD-1888-0FFB-03743CF57391}"/>
          </ac:spMkLst>
        </pc:spChg>
        <pc:spChg chg="add">
          <ac:chgData name="Sergio Reyes Gajardo" userId="ae39495978026069" providerId="LiveId" clId="{9B8FA5BD-E351-434B-B54A-126BBEFF348B}" dt="2024-08-22T17:02:58.560" v="3266" actId="26606"/>
          <ac:spMkLst>
            <pc:docMk/>
            <pc:sldMk cId="3482716802" sldId="328"/>
            <ac:spMk id="7" creationId="{32BC26D8-82FB-445E-AA49-62A77D7C1EE0}"/>
          </ac:spMkLst>
        </pc:spChg>
        <pc:spChg chg="add">
          <ac:chgData name="Sergio Reyes Gajardo" userId="ae39495978026069" providerId="LiveId" clId="{9B8FA5BD-E351-434B-B54A-126BBEFF348B}" dt="2024-08-22T17:02:58.560" v="3266" actId="26606"/>
          <ac:spMkLst>
            <pc:docMk/>
            <pc:sldMk cId="3482716802" sldId="328"/>
            <ac:spMk id="8" creationId="{CB44330D-EA18-4254-AA95-EB49948539B8}"/>
          </ac:spMkLst>
        </pc:spChg>
        <pc:spChg chg="add del">
          <ac:chgData name="Sergio Reyes Gajardo" userId="ae39495978026069" providerId="LiveId" clId="{9B8FA5BD-E351-434B-B54A-126BBEFF348B}" dt="2024-08-22T17:02:53.087" v="3265" actId="26606"/>
          <ac:spMkLst>
            <pc:docMk/>
            <pc:sldMk cId="3482716802" sldId="328"/>
            <ac:spMk id="10" creationId="{32BC26D8-82FB-445E-AA49-62A77D7C1EE0}"/>
          </ac:spMkLst>
        </pc:spChg>
        <pc:spChg chg="add del">
          <ac:chgData name="Sergio Reyes Gajardo" userId="ae39495978026069" providerId="LiveId" clId="{9B8FA5BD-E351-434B-B54A-126BBEFF348B}" dt="2024-08-22T17:02:53.087" v="3265" actId="26606"/>
          <ac:spMkLst>
            <pc:docMk/>
            <pc:sldMk cId="3482716802" sldId="328"/>
            <ac:spMk id="12" creationId="{CB44330D-EA18-4254-AA95-EB49948539B8}"/>
          </ac:spMkLst>
        </pc:spChg>
        <pc:picChg chg="add mod">
          <ac:chgData name="Sergio Reyes Gajardo" userId="ae39495978026069" providerId="LiveId" clId="{9B8FA5BD-E351-434B-B54A-126BBEFF348B}" dt="2024-08-22T17:03:03.871" v="3268" actId="27614"/>
          <ac:picMkLst>
            <pc:docMk/>
            <pc:sldMk cId="3482716802" sldId="328"/>
            <ac:picMk id="5" creationId="{E781D6BE-0598-5D28-008A-7C021A8C7EF4}"/>
          </ac:picMkLst>
        </pc:picChg>
      </pc:sldChg>
      <pc:sldChg chg="addSp delSp modSp new mod setBg setClrOvrMap">
        <pc:chgData name="Sergio Reyes Gajardo" userId="ae39495978026069" providerId="LiveId" clId="{9B8FA5BD-E351-434B-B54A-126BBEFF348B}" dt="2024-08-22T22:13:43.809" v="3499" actId="2711"/>
        <pc:sldMkLst>
          <pc:docMk/>
          <pc:sldMk cId="3618173631" sldId="329"/>
        </pc:sldMkLst>
        <pc:spChg chg="mod">
          <ac:chgData name="Sergio Reyes Gajardo" userId="ae39495978026069" providerId="LiveId" clId="{9B8FA5BD-E351-434B-B54A-126BBEFF348B}" dt="2024-08-22T22:13:38.117" v="3498" actId="2711"/>
          <ac:spMkLst>
            <pc:docMk/>
            <pc:sldMk cId="3618173631" sldId="329"/>
            <ac:spMk id="2" creationId="{9FC26E7E-8FFC-3529-4F5B-E227F7721CFA}"/>
          </ac:spMkLst>
        </pc:spChg>
        <pc:spChg chg="del">
          <ac:chgData name="Sergio Reyes Gajardo" userId="ae39495978026069" providerId="LiveId" clId="{9B8FA5BD-E351-434B-B54A-126BBEFF348B}" dt="2024-08-22T22:10:09.604" v="3275" actId="1032"/>
          <ac:spMkLst>
            <pc:docMk/>
            <pc:sldMk cId="3618173631" sldId="329"/>
            <ac:spMk id="3" creationId="{28FB2C24-669C-C44D-7356-33C8C036263B}"/>
          </ac:spMkLst>
        </pc:spChg>
        <pc:spChg chg="add del">
          <ac:chgData name="Sergio Reyes Gajardo" userId="ae39495978026069" providerId="LiveId" clId="{9B8FA5BD-E351-434B-B54A-126BBEFF348B}" dt="2024-08-22T22:12:21.580" v="3465" actId="26606"/>
          <ac:spMkLst>
            <pc:docMk/>
            <pc:sldMk cId="3618173631" sldId="329"/>
            <ac:spMk id="9" creationId="{A3EFF7B1-6CB7-47D1-AD37-B870CA2B2151}"/>
          </ac:spMkLst>
        </pc:spChg>
        <pc:spChg chg="add del">
          <ac:chgData name="Sergio Reyes Gajardo" userId="ae39495978026069" providerId="LiveId" clId="{9B8FA5BD-E351-434B-B54A-126BBEFF348B}" dt="2024-08-22T22:12:21.580" v="3465" actId="26606"/>
          <ac:spMkLst>
            <pc:docMk/>
            <pc:sldMk cId="3618173631" sldId="329"/>
            <ac:spMk id="11" creationId="{7FA2962B-21B6-4689-A95D-A8FF6ADE47F1}"/>
          </ac:spMkLst>
        </pc:spChg>
        <pc:spChg chg="add del">
          <ac:chgData name="Sergio Reyes Gajardo" userId="ae39495978026069" providerId="LiveId" clId="{9B8FA5BD-E351-434B-B54A-126BBEFF348B}" dt="2024-08-22T22:12:21.580" v="3465" actId="26606"/>
          <ac:spMkLst>
            <pc:docMk/>
            <pc:sldMk cId="3618173631" sldId="329"/>
            <ac:spMk id="27" creationId="{A00D2CE1-35C1-46E6-BD59-CEE668BD90F4}"/>
          </ac:spMkLst>
        </pc:spChg>
        <pc:spChg chg="add del">
          <ac:chgData name="Sergio Reyes Gajardo" userId="ae39495978026069" providerId="LiveId" clId="{9B8FA5BD-E351-434B-B54A-126BBEFF348B}" dt="2024-08-22T22:12:21.580" v="3465" actId="26606"/>
          <ac:spMkLst>
            <pc:docMk/>
            <pc:sldMk cId="3618173631" sldId="329"/>
            <ac:spMk id="35" creationId="{E18403B7-F2C7-4C07-8522-21C31910902C}"/>
          </ac:spMkLst>
        </pc:spChg>
        <pc:spChg chg="add del">
          <ac:chgData name="Sergio Reyes Gajardo" userId="ae39495978026069" providerId="LiveId" clId="{9B8FA5BD-E351-434B-B54A-126BBEFF348B}" dt="2024-08-22T22:12:24.496" v="3467" actId="26606"/>
          <ac:spMkLst>
            <pc:docMk/>
            <pc:sldMk cId="3618173631" sldId="329"/>
            <ac:spMk id="43" creationId="{362810D9-2C5A-477D-949C-C191895477F3}"/>
          </ac:spMkLst>
        </pc:spChg>
        <pc:spChg chg="add del">
          <ac:chgData name="Sergio Reyes Gajardo" userId="ae39495978026069" providerId="LiveId" clId="{9B8FA5BD-E351-434B-B54A-126BBEFF348B}" dt="2024-08-22T22:12:24.496" v="3467" actId="26606"/>
          <ac:spMkLst>
            <pc:docMk/>
            <pc:sldMk cId="3618173631" sldId="329"/>
            <ac:spMk id="44" creationId="{081E4A58-353D-44AE-B2FC-2A74E2E400F7}"/>
          </ac:spMkLst>
        </pc:spChg>
        <pc:spChg chg="add">
          <ac:chgData name="Sergio Reyes Gajardo" userId="ae39495978026069" providerId="LiveId" clId="{9B8FA5BD-E351-434B-B54A-126BBEFF348B}" dt="2024-08-22T22:12:24.511" v="3468" actId="26606"/>
          <ac:spMkLst>
            <pc:docMk/>
            <pc:sldMk cId="3618173631" sldId="329"/>
            <ac:spMk id="46" creationId="{1A9F7B4E-B03D-4F64-BE33-00D074458D45}"/>
          </ac:spMkLst>
        </pc:spChg>
        <pc:spChg chg="add">
          <ac:chgData name="Sergio Reyes Gajardo" userId="ae39495978026069" providerId="LiveId" clId="{9B8FA5BD-E351-434B-B54A-126BBEFF348B}" dt="2024-08-22T22:12:24.511" v="3468" actId="26606"/>
          <ac:spMkLst>
            <pc:docMk/>
            <pc:sldMk cId="3618173631" sldId="329"/>
            <ac:spMk id="47" creationId="{7E2BE7F7-CA89-4002-ACCE-A478AEA24F5E}"/>
          </ac:spMkLst>
        </pc:spChg>
        <pc:grpChg chg="add del">
          <ac:chgData name="Sergio Reyes Gajardo" userId="ae39495978026069" providerId="LiveId" clId="{9B8FA5BD-E351-434B-B54A-126BBEFF348B}" dt="2024-08-22T22:12:21.580" v="3465" actId="26606"/>
          <ac:grpSpMkLst>
            <pc:docMk/>
            <pc:sldMk cId="3618173631" sldId="329"/>
            <ac:grpSpMk id="13" creationId="{A745280D-ED36-41FE-8EB1-CE597C99CFE8}"/>
          </ac:grpSpMkLst>
        </pc:grpChg>
        <pc:grpChg chg="add del">
          <ac:chgData name="Sergio Reyes Gajardo" userId="ae39495978026069" providerId="LiveId" clId="{9B8FA5BD-E351-434B-B54A-126BBEFF348B}" dt="2024-08-22T22:12:21.580" v="3465" actId="26606"/>
          <ac:grpSpMkLst>
            <pc:docMk/>
            <pc:sldMk cId="3618173631" sldId="329"/>
            <ac:grpSpMk id="19" creationId="{80E95A5C-1E97-41C3-9DEC-245FF6DEBF1F}"/>
          </ac:grpSpMkLst>
        </pc:grpChg>
        <pc:grpChg chg="add del">
          <ac:chgData name="Sergio Reyes Gajardo" userId="ae39495978026069" providerId="LiveId" clId="{9B8FA5BD-E351-434B-B54A-126BBEFF348B}" dt="2024-08-22T22:12:21.580" v="3465" actId="26606"/>
          <ac:grpSpMkLst>
            <pc:docMk/>
            <pc:sldMk cId="3618173631" sldId="329"/>
            <ac:grpSpMk id="29" creationId="{A58DCE86-9AE1-46D1-96D6-04B8B3EDF6FA}"/>
          </ac:grpSpMkLst>
        </pc:grpChg>
        <pc:grpChg chg="add del">
          <ac:chgData name="Sergio Reyes Gajardo" userId="ae39495978026069" providerId="LiveId" clId="{9B8FA5BD-E351-434B-B54A-126BBEFF348B}" dt="2024-08-22T22:12:21.580" v="3465" actId="26606"/>
          <ac:grpSpMkLst>
            <pc:docMk/>
            <pc:sldMk cId="3618173631" sldId="329"/>
            <ac:grpSpMk id="37" creationId="{23B58CC6-A99E-43AF-A467-256F19287FB8}"/>
          </ac:grpSpMkLst>
        </pc:grpChg>
        <pc:graphicFrameChg chg="add mod modGraphic">
          <ac:chgData name="Sergio Reyes Gajardo" userId="ae39495978026069" providerId="LiveId" clId="{9B8FA5BD-E351-434B-B54A-126BBEFF348B}" dt="2024-08-22T22:13:43.809" v="3499" actId="2711"/>
          <ac:graphicFrameMkLst>
            <pc:docMk/>
            <pc:sldMk cId="3618173631" sldId="329"/>
            <ac:graphicFrameMk id="4" creationId="{9AE2FC26-E277-2A9E-013F-B7997D570CF0}"/>
          </ac:graphicFrameMkLst>
        </pc:graphicFrameChg>
      </pc:sldChg>
      <pc:sldChg chg="addSp delSp modSp new del mod setBg">
        <pc:chgData name="Sergio Reyes Gajardo" userId="ae39495978026069" providerId="LiveId" clId="{9B8FA5BD-E351-434B-B54A-126BBEFF348B}" dt="2024-08-22T22:16:39.049" v="3746" actId="47"/>
        <pc:sldMkLst>
          <pc:docMk/>
          <pc:sldMk cId="2509195945" sldId="330"/>
        </pc:sldMkLst>
        <pc:spChg chg="mod">
          <ac:chgData name="Sergio Reyes Gajardo" userId="ae39495978026069" providerId="LiveId" clId="{9B8FA5BD-E351-434B-B54A-126BBEFF348B}" dt="2024-08-22T22:15:03.829" v="3712" actId="20577"/>
          <ac:spMkLst>
            <pc:docMk/>
            <pc:sldMk cId="2509195945" sldId="330"/>
            <ac:spMk id="2" creationId="{1C63A0AE-3046-EAD2-7E9E-6F27DE0E600B}"/>
          </ac:spMkLst>
        </pc:spChg>
        <pc:spChg chg="mod">
          <ac:chgData name="Sergio Reyes Gajardo" userId="ae39495978026069" providerId="LiveId" clId="{9B8FA5BD-E351-434B-B54A-126BBEFF348B}" dt="2024-08-22T22:14:53.373" v="3702" actId="26606"/>
          <ac:spMkLst>
            <pc:docMk/>
            <pc:sldMk cId="2509195945" sldId="330"/>
            <ac:spMk id="3" creationId="{746966D7-6099-7370-9415-778C7EBA42C8}"/>
          </ac:spMkLst>
        </pc:spChg>
        <pc:spChg chg="add del">
          <ac:chgData name="Sergio Reyes Gajardo" userId="ae39495978026069" providerId="LiveId" clId="{9B8FA5BD-E351-434B-B54A-126BBEFF348B}" dt="2024-08-22T22:14:53.367" v="3701" actId="26606"/>
          <ac:spMkLst>
            <pc:docMk/>
            <pc:sldMk cId="2509195945" sldId="330"/>
            <ac:spMk id="9" creationId="{3ECBE1F1-D69B-4AFA-ABD5-8E41720EF6DE}"/>
          </ac:spMkLst>
        </pc:spChg>
        <pc:spChg chg="add del">
          <ac:chgData name="Sergio Reyes Gajardo" userId="ae39495978026069" providerId="LiveId" clId="{9B8FA5BD-E351-434B-B54A-126BBEFF348B}" dt="2024-08-22T22:14:53.367" v="3701" actId="26606"/>
          <ac:spMkLst>
            <pc:docMk/>
            <pc:sldMk cId="2509195945" sldId="330"/>
            <ac:spMk id="11" creationId="{603A6265-E10C-4B85-9C20-E75FCAF9CC63}"/>
          </ac:spMkLst>
        </pc:spChg>
        <pc:picChg chg="add del">
          <ac:chgData name="Sergio Reyes Gajardo" userId="ae39495978026069" providerId="LiveId" clId="{9B8FA5BD-E351-434B-B54A-126BBEFF348B}" dt="2024-08-22T22:14:53.367" v="3701" actId="26606"/>
          <ac:picMkLst>
            <pc:docMk/>
            <pc:sldMk cId="2509195945" sldId="330"/>
            <ac:picMk id="5" creationId="{FCEBD1EF-9FF3-12EA-F512-4EA2D6D26021}"/>
          </ac:picMkLst>
        </pc:picChg>
        <pc:picChg chg="add del">
          <ac:chgData name="Sergio Reyes Gajardo" userId="ae39495978026069" providerId="LiveId" clId="{9B8FA5BD-E351-434B-B54A-126BBEFF348B}" dt="2024-08-22T22:15:12.921" v="3713" actId="478"/>
          <ac:picMkLst>
            <pc:docMk/>
            <pc:sldMk cId="2509195945" sldId="330"/>
            <ac:picMk id="13" creationId="{D0335453-2156-2F38-A0E8-B4A41935EF21}"/>
          </ac:picMkLst>
        </pc:picChg>
        <pc:cxnChg chg="add">
          <ac:chgData name="Sergio Reyes Gajardo" userId="ae39495978026069" providerId="LiveId" clId="{9B8FA5BD-E351-434B-B54A-126BBEFF348B}" dt="2024-08-22T22:14:53.373" v="3702" actId="26606"/>
          <ac:cxnSpMkLst>
            <pc:docMk/>
            <pc:sldMk cId="2509195945" sldId="330"/>
            <ac:cxnSpMk id="14" creationId="{1503BFE4-729B-D9D0-C17B-501E6AF1127A}"/>
          </ac:cxnSpMkLst>
        </pc:cxnChg>
      </pc:sldChg>
      <pc:sldChg chg="addSp delSp modSp new mod setBg setClrOvrMap">
        <pc:chgData name="Sergio Reyes Gajardo" userId="ae39495978026069" providerId="LiveId" clId="{9B8FA5BD-E351-434B-B54A-126BBEFF348B}" dt="2024-08-22T22:16:35.155" v="3745" actId="207"/>
        <pc:sldMkLst>
          <pc:docMk/>
          <pc:sldMk cId="870929960" sldId="331"/>
        </pc:sldMkLst>
        <pc:spChg chg="mod">
          <ac:chgData name="Sergio Reyes Gajardo" userId="ae39495978026069" providerId="LiveId" clId="{9B8FA5BD-E351-434B-B54A-126BBEFF348B}" dt="2024-08-22T22:16:12.935" v="3743" actId="20577"/>
          <ac:spMkLst>
            <pc:docMk/>
            <pc:sldMk cId="870929960" sldId="331"/>
            <ac:spMk id="2" creationId="{FBC09DB1-6ACE-528F-3476-3289C0B7AE32}"/>
          </ac:spMkLst>
        </pc:spChg>
        <pc:spChg chg="del">
          <ac:chgData name="Sergio Reyes Gajardo" userId="ae39495978026069" providerId="LiveId" clId="{9B8FA5BD-E351-434B-B54A-126BBEFF348B}" dt="2024-08-22T22:15:34.437" v="3723" actId="26606"/>
          <ac:spMkLst>
            <pc:docMk/>
            <pc:sldMk cId="870929960" sldId="331"/>
            <ac:spMk id="3" creationId="{764EA588-9386-5EB1-DE2B-65C86BC0A831}"/>
          </ac:spMkLst>
        </pc:spChg>
        <pc:spChg chg="add mod">
          <ac:chgData name="Sergio Reyes Gajardo" userId="ae39495978026069" providerId="LiveId" clId="{9B8FA5BD-E351-434B-B54A-126BBEFF348B}" dt="2024-08-22T22:16:35.155" v="3745" actId="207"/>
          <ac:spMkLst>
            <pc:docMk/>
            <pc:sldMk cId="870929960" sldId="331"/>
            <ac:spMk id="6" creationId="{7A3DFFA3-7A96-2854-292B-1BD47A39158F}"/>
          </ac:spMkLst>
        </pc:spChg>
        <pc:spChg chg="add">
          <ac:chgData name="Sergio Reyes Gajardo" userId="ae39495978026069" providerId="LiveId" clId="{9B8FA5BD-E351-434B-B54A-126BBEFF348B}" dt="2024-08-22T22:15:34.437" v="3723" actId="26606"/>
          <ac:spMkLst>
            <pc:docMk/>
            <pc:sldMk cId="870929960" sldId="331"/>
            <ac:spMk id="9" creationId="{71B2258F-86CA-4D4D-8270-BC05FCDEBFB3}"/>
          </ac:spMkLst>
        </pc:spChg>
        <pc:picChg chg="add">
          <ac:chgData name="Sergio Reyes Gajardo" userId="ae39495978026069" providerId="LiveId" clId="{9B8FA5BD-E351-434B-B54A-126BBEFF348B}" dt="2024-08-22T22:15:34.437" v="3723" actId="26606"/>
          <ac:picMkLst>
            <pc:docMk/>
            <pc:sldMk cId="870929960" sldId="331"/>
            <ac:picMk id="5" creationId="{1A7A4FF0-6C6A-3D34-EAFE-3F569F1E9C82}"/>
          </ac:picMkLst>
        </pc:picChg>
      </pc:sldChg>
    </pc:docChg>
  </pc:docChgLst>
  <pc:docChgLst>
    <pc:chgData name="Sergio Reyes Gajardo" userId="ae39495978026069" providerId="LiveId" clId="{9988E8E4-61D0-4D85-A488-99F1DE0F5CD7}"/>
    <pc:docChg chg="undo custSel addSld delSld modSld sldOrd">
      <pc:chgData name="Sergio Reyes Gajardo" userId="ae39495978026069" providerId="LiveId" clId="{9988E8E4-61D0-4D85-A488-99F1DE0F5CD7}" dt="2024-08-18T18:36:34.517" v="5872" actId="26606"/>
      <pc:docMkLst>
        <pc:docMk/>
      </pc:docMkLst>
      <pc:sldChg chg="delSp modSp del mod delAnim">
        <pc:chgData name="Sergio Reyes Gajardo" userId="ae39495978026069" providerId="LiveId" clId="{9988E8E4-61D0-4D85-A488-99F1DE0F5CD7}" dt="2024-08-16T20:40:08.804" v="791" actId="47"/>
        <pc:sldMkLst>
          <pc:docMk/>
          <pc:sldMk cId="1869130762" sldId="257"/>
        </pc:sldMkLst>
        <pc:spChg chg="mod">
          <ac:chgData name="Sergio Reyes Gajardo" userId="ae39495978026069" providerId="LiveId" clId="{9988E8E4-61D0-4D85-A488-99F1DE0F5CD7}" dt="2024-08-16T20:36:38.315" v="648" actId="20577"/>
          <ac:spMkLst>
            <pc:docMk/>
            <pc:sldMk cId="1869130762" sldId="257"/>
            <ac:spMk id="10" creationId="{88327C8E-4DC5-9594-1097-EC8C7494379D}"/>
          </ac:spMkLst>
        </pc:spChg>
        <pc:picChg chg="del">
          <ac:chgData name="Sergio Reyes Gajardo" userId="ae39495978026069" providerId="LiveId" clId="{9988E8E4-61D0-4D85-A488-99F1DE0F5CD7}" dt="2024-08-16T20:35:51.924" v="510" actId="478"/>
          <ac:picMkLst>
            <pc:docMk/>
            <pc:sldMk cId="1869130762" sldId="257"/>
            <ac:picMk id="13" creationId="{89945E4C-BBFF-D4F5-BE86-684B8DF0BD53}"/>
          </ac:picMkLst>
        </pc:picChg>
      </pc:sldChg>
      <pc:sldChg chg="addSp delSp modSp add mod setBg delAnim setClrOvrMap delDesignElem">
        <pc:chgData name="Sergio Reyes Gajardo" userId="ae39495978026069" providerId="LiveId" clId="{9988E8E4-61D0-4D85-A488-99F1DE0F5CD7}" dt="2024-08-16T19:48:09.096" v="110" actId="27636"/>
        <pc:sldMkLst>
          <pc:docMk/>
          <pc:sldMk cId="417432035" sldId="292"/>
        </pc:sldMkLst>
        <pc:spChg chg="add mod">
          <ac:chgData name="Sergio Reyes Gajardo" userId="ae39495978026069" providerId="LiveId" clId="{9988E8E4-61D0-4D85-A488-99F1DE0F5CD7}" dt="2024-08-16T19:48:09.096" v="110" actId="27636"/>
          <ac:spMkLst>
            <pc:docMk/>
            <pc:sldMk cId="417432035" sldId="292"/>
            <ac:spMk id="4" creationId="{8862CBBE-F57D-B65B-09E3-8A9E4A52EF57}"/>
          </ac:spMkLst>
        </pc:spChg>
        <pc:spChg chg="add del">
          <ac:chgData name="Sergio Reyes Gajardo" userId="ae39495978026069" providerId="LiveId" clId="{9988E8E4-61D0-4D85-A488-99F1DE0F5CD7}" dt="2024-08-16T19:46:10.628" v="13" actId="26606"/>
          <ac:spMkLst>
            <pc:docMk/>
            <pc:sldMk cId="417432035" sldId="292"/>
            <ac:spMk id="5" creationId="{E2384209-CB15-4CDF-9D31-C44FD9A3F20D}"/>
          </ac:spMkLst>
        </pc:spChg>
        <pc:spChg chg="add del">
          <ac:chgData name="Sergio Reyes Gajardo" userId="ae39495978026069" providerId="LiveId" clId="{9988E8E4-61D0-4D85-A488-99F1DE0F5CD7}" dt="2024-08-16T19:46:21.277" v="23" actId="26606"/>
          <ac:spMkLst>
            <pc:docMk/>
            <pc:sldMk cId="417432035" sldId="292"/>
            <ac:spMk id="6" creationId="{F3060C83-F051-4F0E-ABAD-AA0DFC48B218}"/>
          </ac:spMkLst>
        </pc:spChg>
        <pc:spChg chg="add del">
          <ac:chgData name="Sergio Reyes Gajardo" userId="ae39495978026069" providerId="LiveId" clId="{9988E8E4-61D0-4D85-A488-99F1DE0F5CD7}" dt="2024-08-16T19:46:21.277" v="23" actId="26606"/>
          <ac:spMkLst>
            <pc:docMk/>
            <pc:sldMk cId="417432035" sldId="292"/>
            <ac:spMk id="7" creationId="{83C98ABE-055B-441F-B07E-44F97F083C39}"/>
          </ac:spMkLst>
        </pc:spChg>
        <pc:spChg chg="add del">
          <ac:chgData name="Sergio Reyes Gajardo" userId="ae39495978026069" providerId="LiveId" clId="{9988E8E4-61D0-4D85-A488-99F1DE0F5CD7}" dt="2024-08-16T19:46:10.628" v="13" actId="26606"/>
          <ac:spMkLst>
            <pc:docMk/>
            <pc:sldMk cId="417432035" sldId="292"/>
            <ac:spMk id="8" creationId="{AB8C311F-7253-4AED-9701-7FC0708C41C7}"/>
          </ac:spMkLst>
        </pc:spChg>
        <pc:spChg chg="add del">
          <ac:chgData name="Sergio Reyes Gajardo" userId="ae39495978026069" providerId="LiveId" clId="{9988E8E4-61D0-4D85-A488-99F1DE0F5CD7}" dt="2024-08-16T19:46:21.277" v="23" actId="26606"/>
          <ac:spMkLst>
            <pc:docMk/>
            <pc:sldMk cId="417432035" sldId="292"/>
            <ac:spMk id="9" creationId="{29FDB030-9B49-4CED-8CCD-4D99382388AC}"/>
          </ac:spMkLst>
        </pc:spChg>
        <pc:spChg chg="del mod">
          <ac:chgData name="Sergio Reyes Gajardo" userId="ae39495978026069" providerId="LiveId" clId="{9988E8E4-61D0-4D85-A488-99F1DE0F5CD7}" dt="2024-08-16T19:46:01.550" v="5" actId="478"/>
          <ac:spMkLst>
            <pc:docMk/>
            <pc:sldMk cId="417432035" sldId="292"/>
            <ac:spMk id="10" creationId="{88327C8E-4DC5-9594-1097-EC8C7494379D}"/>
          </ac:spMkLst>
        </pc:spChg>
        <pc:spChg chg="add del">
          <ac:chgData name="Sergio Reyes Gajardo" userId="ae39495978026069" providerId="LiveId" clId="{9988E8E4-61D0-4D85-A488-99F1DE0F5CD7}" dt="2024-08-16T19:46:21.277" v="23" actId="26606"/>
          <ac:spMkLst>
            <pc:docMk/>
            <pc:sldMk cId="417432035" sldId="292"/>
            <ac:spMk id="11" creationId="{3783CA14-24A1-485C-8B30-D6A5D87987AD}"/>
          </ac:spMkLst>
        </pc:spChg>
        <pc:spChg chg="add del">
          <ac:chgData name="Sergio Reyes Gajardo" userId="ae39495978026069" providerId="LiveId" clId="{9988E8E4-61D0-4D85-A488-99F1DE0F5CD7}" dt="2024-08-16T19:46:10.628" v="13" actId="26606"/>
          <ac:spMkLst>
            <pc:docMk/>
            <pc:sldMk cId="417432035" sldId="292"/>
            <ac:spMk id="12" creationId="{2633B3B5-CC90-43F0-8714-D31D1F3F0209}"/>
          </ac:spMkLst>
        </pc:spChg>
        <pc:spChg chg="add del">
          <ac:chgData name="Sergio Reyes Gajardo" userId="ae39495978026069" providerId="LiveId" clId="{9988E8E4-61D0-4D85-A488-99F1DE0F5CD7}" dt="2024-08-16T19:46:10.628" v="13" actId="26606"/>
          <ac:spMkLst>
            <pc:docMk/>
            <pc:sldMk cId="417432035" sldId="292"/>
            <ac:spMk id="14" creationId="{A8D57A06-A426-446D-B02C-A2DC6B62E45E}"/>
          </ac:spMkLst>
        </pc:spChg>
        <pc:spChg chg="add del">
          <ac:chgData name="Sergio Reyes Gajardo" userId="ae39495978026069" providerId="LiveId" clId="{9988E8E4-61D0-4D85-A488-99F1DE0F5CD7}" dt="2024-08-16T19:46:21.277" v="23" actId="26606"/>
          <ac:spMkLst>
            <pc:docMk/>
            <pc:sldMk cId="417432035" sldId="292"/>
            <ac:spMk id="15" creationId="{9A97C86A-04D6-40F7-AE84-31AB43E6A846}"/>
          </ac:spMkLst>
        </pc:spChg>
        <pc:spChg chg="del">
          <ac:chgData name="Sergio Reyes Gajardo" userId="ae39495978026069" providerId="LiveId" clId="{9988E8E4-61D0-4D85-A488-99F1DE0F5CD7}" dt="2024-08-16T19:45:56.690" v="1"/>
          <ac:spMkLst>
            <pc:docMk/>
            <pc:sldMk cId="417432035" sldId="292"/>
            <ac:spMk id="16" creationId="{6F828D28-8E09-41CC-8229-3070B5467A96}"/>
          </ac:spMkLst>
        </pc:spChg>
        <pc:spChg chg="add del">
          <ac:chgData name="Sergio Reyes Gajardo" userId="ae39495978026069" providerId="LiveId" clId="{9988E8E4-61D0-4D85-A488-99F1DE0F5CD7}" dt="2024-08-16T19:46:14.833" v="15" actId="26606"/>
          <ac:spMkLst>
            <pc:docMk/>
            <pc:sldMk cId="417432035" sldId="292"/>
            <ac:spMk id="17" creationId="{32BC26D8-82FB-445E-AA49-62A77D7C1EE0}"/>
          </ac:spMkLst>
        </pc:spChg>
        <pc:spChg chg="del">
          <ac:chgData name="Sergio Reyes Gajardo" userId="ae39495978026069" providerId="LiveId" clId="{9988E8E4-61D0-4D85-A488-99F1DE0F5CD7}" dt="2024-08-16T19:45:56.690" v="1"/>
          <ac:spMkLst>
            <pc:docMk/>
            <pc:sldMk cId="417432035" sldId="292"/>
            <ac:spMk id="18" creationId="{D5B012D8-7F27-4758-9AC6-C889B154BD73}"/>
          </ac:spMkLst>
        </pc:spChg>
        <pc:spChg chg="add del">
          <ac:chgData name="Sergio Reyes Gajardo" userId="ae39495978026069" providerId="LiveId" clId="{9988E8E4-61D0-4D85-A488-99F1DE0F5CD7}" dt="2024-08-16T19:46:14.833" v="15" actId="26606"/>
          <ac:spMkLst>
            <pc:docMk/>
            <pc:sldMk cId="417432035" sldId="292"/>
            <ac:spMk id="19" creationId="{CB44330D-EA18-4254-AA95-EB49948539B8}"/>
          </ac:spMkLst>
        </pc:spChg>
        <pc:spChg chg="del">
          <ac:chgData name="Sergio Reyes Gajardo" userId="ae39495978026069" providerId="LiveId" clId="{9988E8E4-61D0-4D85-A488-99F1DE0F5CD7}" dt="2024-08-16T19:45:56.690" v="1"/>
          <ac:spMkLst>
            <pc:docMk/>
            <pc:sldMk cId="417432035" sldId="292"/>
            <ac:spMk id="20" creationId="{4063B759-00FC-46D1-9898-8E8625268FAF}"/>
          </ac:spMkLst>
        </pc:spChg>
        <pc:spChg chg="add del">
          <ac:chgData name="Sergio Reyes Gajardo" userId="ae39495978026069" providerId="LiveId" clId="{9988E8E4-61D0-4D85-A488-99F1DE0F5CD7}" dt="2024-08-16T19:46:15.528" v="17" actId="26606"/>
          <ac:spMkLst>
            <pc:docMk/>
            <pc:sldMk cId="417432035" sldId="292"/>
            <ac:spMk id="21" creationId="{E722B2DD-E14D-4972-9D98-5D6E61B1B2D2}"/>
          </ac:spMkLst>
        </pc:spChg>
        <pc:spChg chg="add del">
          <ac:chgData name="Sergio Reyes Gajardo" userId="ae39495978026069" providerId="LiveId" clId="{9988E8E4-61D0-4D85-A488-99F1DE0F5CD7}" dt="2024-08-16T19:46:15.528" v="17" actId="26606"/>
          <ac:spMkLst>
            <pc:docMk/>
            <pc:sldMk cId="417432035" sldId="292"/>
            <ac:spMk id="22" creationId="{0CFB124C-4B0C-4A81-8633-17257B151642}"/>
          </ac:spMkLst>
        </pc:spChg>
        <pc:spChg chg="add del">
          <ac:chgData name="Sergio Reyes Gajardo" userId="ae39495978026069" providerId="LiveId" clId="{9988E8E4-61D0-4D85-A488-99F1DE0F5CD7}" dt="2024-08-16T19:46:21.277" v="23" actId="26606"/>
          <ac:spMkLst>
            <pc:docMk/>
            <pc:sldMk cId="417432035" sldId="292"/>
            <ac:spMk id="23" creationId="{FF9F2414-84E8-453E-B1F3-389FDE8192D9}"/>
          </ac:spMkLst>
        </pc:spChg>
        <pc:spChg chg="add del">
          <ac:chgData name="Sergio Reyes Gajardo" userId="ae39495978026069" providerId="LiveId" clId="{9988E8E4-61D0-4D85-A488-99F1DE0F5CD7}" dt="2024-08-16T19:46:21.277" v="23" actId="26606"/>
          <ac:spMkLst>
            <pc:docMk/>
            <pc:sldMk cId="417432035" sldId="292"/>
            <ac:spMk id="25" creationId="{3ECA69A1-7536-43AC-85EF-C7106179F5ED}"/>
          </ac:spMkLst>
        </pc:spChg>
        <pc:spChg chg="add del">
          <ac:chgData name="Sergio Reyes Gajardo" userId="ae39495978026069" providerId="LiveId" clId="{9988E8E4-61D0-4D85-A488-99F1DE0F5CD7}" dt="2024-08-16T19:47:18.446" v="87" actId="26606"/>
          <ac:spMkLst>
            <pc:docMk/>
            <pc:sldMk cId="417432035" sldId="292"/>
            <ac:spMk id="26" creationId="{8D0D6D3E-D7F9-4591-9CA9-DDF4DB1F73DA}"/>
          </ac:spMkLst>
        </pc:spChg>
        <pc:spChg chg="add del">
          <ac:chgData name="Sergio Reyes Gajardo" userId="ae39495978026069" providerId="LiveId" clId="{9988E8E4-61D0-4D85-A488-99F1DE0F5CD7}" dt="2024-08-16T19:46:22.460" v="25" actId="26606"/>
          <ac:spMkLst>
            <pc:docMk/>
            <pc:sldMk cId="417432035" sldId="292"/>
            <ac:spMk id="27" creationId="{42A4FC2C-047E-45A5-965D-8E1E3BF09BC6}"/>
          </ac:spMkLst>
        </pc:spChg>
        <pc:spChg chg="add del">
          <ac:chgData name="Sergio Reyes Gajardo" userId="ae39495978026069" providerId="LiveId" clId="{9988E8E4-61D0-4D85-A488-99F1DE0F5CD7}" dt="2024-08-16T19:47:18.446" v="87" actId="26606"/>
          <ac:spMkLst>
            <pc:docMk/>
            <pc:sldMk cId="417432035" sldId="292"/>
            <ac:spMk id="28" creationId="{C4C9F2B0-1044-46EB-8AEB-C3BFFDE6C2CC}"/>
          </ac:spMkLst>
        </pc:spChg>
        <pc:spChg chg="add del">
          <ac:chgData name="Sergio Reyes Gajardo" userId="ae39495978026069" providerId="LiveId" clId="{9988E8E4-61D0-4D85-A488-99F1DE0F5CD7}" dt="2024-08-16T19:46:24.172" v="27" actId="26606"/>
          <ac:spMkLst>
            <pc:docMk/>
            <pc:sldMk cId="417432035" sldId="292"/>
            <ac:spMk id="29" creationId="{AB8C311F-7253-4AED-9701-7FC0708C41C7}"/>
          </ac:spMkLst>
        </pc:spChg>
        <pc:spChg chg="add del">
          <ac:chgData name="Sergio Reyes Gajardo" userId="ae39495978026069" providerId="LiveId" clId="{9988E8E4-61D0-4D85-A488-99F1DE0F5CD7}" dt="2024-08-16T19:46:24.172" v="27" actId="26606"/>
          <ac:spMkLst>
            <pc:docMk/>
            <pc:sldMk cId="417432035" sldId="292"/>
            <ac:spMk id="30" creationId="{E2384209-CB15-4CDF-9D31-C44FD9A3F20D}"/>
          </ac:spMkLst>
        </pc:spChg>
        <pc:spChg chg="add del">
          <ac:chgData name="Sergio Reyes Gajardo" userId="ae39495978026069" providerId="LiveId" clId="{9988E8E4-61D0-4D85-A488-99F1DE0F5CD7}" dt="2024-08-16T19:46:24.172" v="27" actId="26606"/>
          <ac:spMkLst>
            <pc:docMk/>
            <pc:sldMk cId="417432035" sldId="292"/>
            <ac:spMk id="31" creationId="{2633B3B5-CC90-43F0-8714-D31D1F3F0209}"/>
          </ac:spMkLst>
        </pc:spChg>
        <pc:spChg chg="add del">
          <ac:chgData name="Sergio Reyes Gajardo" userId="ae39495978026069" providerId="LiveId" clId="{9988E8E4-61D0-4D85-A488-99F1DE0F5CD7}" dt="2024-08-16T19:46:24.172" v="27" actId="26606"/>
          <ac:spMkLst>
            <pc:docMk/>
            <pc:sldMk cId="417432035" sldId="292"/>
            <ac:spMk id="32" creationId="{A8D57A06-A426-446D-B02C-A2DC6B62E45E}"/>
          </ac:spMkLst>
        </pc:spChg>
        <pc:spChg chg="add del">
          <ac:chgData name="Sergio Reyes Gajardo" userId="ae39495978026069" providerId="LiveId" clId="{9988E8E4-61D0-4D85-A488-99F1DE0F5CD7}" dt="2024-08-16T19:47:18.446" v="87" actId="26606"/>
          <ac:spMkLst>
            <pc:docMk/>
            <pc:sldMk cId="417432035" sldId="292"/>
            <ac:spMk id="33" creationId="{D28B54C3-B57B-472A-B96E-1FCB67093DC2}"/>
          </ac:spMkLst>
        </pc:spChg>
        <pc:spChg chg="add del">
          <ac:chgData name="Sergio Reyes Gajardo" userId="ae39495978026069" providerId="LiveId" clId="{9988E8E4-61D0-4D85-A488-99F1DE0F5CD7}" dt="2024-08-16T19:46:24.964" v="29" actId="26606"/>
          <ac:spMkLst>
            <pc:docMk/>
            <pc:sldMk cId="417432035" sldId="292"/>
            <ac:spMk id="34" creationId="{32BC26D8-82FB-445E-AA49-62A77D7C1EE0}"/>
          </ac:spMkLst>
        </pc:spChg>
        <pc:spChg chg="add del">
          <ac:chgData name="Sergio Reyes Gajardo" userId="ae39495978026069" providerId="LiveId" clId="{9988E8E4-61D0-4D85-A488-99F1DE0F5CD7}" dt="2024-08-16T19:46:24.964" v="29" actId="26606"/>
          <ac:spMkLst>
            <pc:docMk/>
            <pc:sldMk cId="417432035" sldId="292"/>
            <ac:spMk id="35" creationId="{CB44330D-EA18-4254-AA95-EB49948539B8}"/>
          </ac:spMkLst>
        </pc:spChg>
        <pc:spChg chg="add del">
          <ac:chgData name="Sergio Reyes Gajardo" userId="ae39495978026069" providerId="LiveId" clId="{9988E8E4-61D0-4D85-A488-99F1DE0F5CD7}" dt="2024-08-16T19:47:18.446" v="87" actId="26606"/>
          <ac:spMkLst>
            <pc:docMk/>
            <pc:sldMk cId="417432035" sldId="292"/>
            <ac:spMk id="36" creationId="{7DB3C429-F8DA-49B9-AF84-21996FCF78B5}"/>
          </ac:spMkLst>
        </pc:spChg>
        <pc:spChg chg="add del">
          <ac:chgData name="Sergio Reyes Gajardo" userId="ae39495978026069" providerId="LiveId" clId="{9988E8E4-61D0-4D85-A488-99F1DE0F5CD7}" dt="2024-08-16T19:46:27.325" v="31" actId="26606"/>
          <ac:spMkLst>
            <pc:docMk/>
            <pc:sldMk cId="417432035" sldId="292"/>
            <ac:spMk id="37" creationId="{216BB327-7AA9-4EC5-815F-9D8E6BC53E34}"/>
          </ac:spMkLst>
        </pc:spChg>
        <pc:spChg chg="add del">
          <ac:chgData name="Sergio Reyes Gajardo" userId="ae39495978026069" providerId="LiveId" clId="{9988E8E4-61D0-4D85-A488-99F1DE0F5CD7}" dt="2024-08-16T19:47:20.720" v="89" actId="26606"/>
          <ac:spMkLst>
            <pc:docMk/>
            <pc:sldMk cId="417432035" sldId="292"/>
            <ac:spMk id="38" creationId="{ECC07320-C2CA-4E29-8481-9D9E143C7788}"/>
          </ac:spMkLst>
        </pc:spChg>
        <pc:spChg chg="add del">
          <ac:chgData name="Sergio Reyes Gajardo" userId="ae39495978026069" providerId="LiveId" clId="{9988E8E4-61D0-4D85-A488-99F1DE0F5CD7}" dt="2024-08-16T19:47:20.720" v="89" actId="26606"/>
          <ac:spMkLst>
            <pc:docMk/>
            <pc:sldMk cId="417432035" sldId="292"/>
            <ac:spMk id="40" creationId="{178FB36B-5BFE-42CA-BC60-1115E0D95EEC}"/>
          </ac:spMkLst>
        </pc:spChg>
        <pc:spChg chg="add del">
          <ac:chgData name="Sergio Reyes Gajardo" userId="ae39495978026069" providerId="LiveId" clId="{9988E8E4-61D0-4D85-A488-99F1DE0F5CD7}" dt="2024-08-16T19:47:22.750" v="93" actId="26606"/>
          <ac:spMkLst>
            <pc:docMk/>
            <pc:sldMk cId="417432035" sldId="292"/>
            <ac:spMk id="41" creationId="{9D768B77-8742-43A0-AF16-6AC4D378E482}"/>
          </ac:spMkLst>
        </pc:spChg>
        <pc:spChg chg="add del">
          <ac:chgData name="Sergio Reyes Gajardo" userId="ae39495978026069" providerId="LiveId" clId="{9988E8E4-61D0-4D85-A488-99F1DE0F5CD7}" dt="2024-08-16T19:47:22.750" v="93" actId="26606"/>
          <ac:spMkLst>
            <pc:docMk/>
            <pc:sldMk cId="417432035" sldId="292"/>
            <ac:spMk id="42" creationId="{48B13CA8-CBEA-4805-955D-CEBE32236560}"/>
          </ac:spMkLst>
        </pc:spChg>
        <pc:spChg chg="add del">
          <ac:chgData name="Sergio Reyes Gajardo" userId="ae39495978026069" providerId="LiveId" clId="{9988E8E4-61D0-4D85-A488-99F1DE0F5CD7}" dt="2024-08-16T19:47:23.323" v="95" actId="26606"/>
          <ac:spMkLst>
            <pc:docMk/>
            <pc:sldMk cId="417432035" sldId="292"/>
            <ac:spMk id="44" creationId="{347D6575-0B06-40B2-9D0F-298202F6BCAC}"/>
          </ac:spMkLst>
        </pc:spChg>
        <pc:spChg chg="add del">
          <ac:chgData name="Sergio Reyes Gajardo" userId="ae39495978026069" providerId="LiveId" clId="{9988E8E4-61D0-4D85-A488-99F1DE0F5CD7}" dt="2024-08-16T19:47:23.323" v="95" actId="26606"/>
          <ac:spMkLst>
            <pc:docMk/>
            <pc:sldMk cId="417432035" sldId="292"/>
            <ac:spMk id="45" creationId="{E2B33195-5BCA-4BB7-A82D-6739522687DD}"/>
          </ac:spMkLst>
        </pc:spChg>
        <pc:spChg chg="add del">
          <ac:chgData name="Sergio Reyes Gajardo" userId="ae39495978026069" providerId="LiveId" clId="{9988E8E4-61D0-4D85-A488-99F1DE0F5CD7}" dt="2024-08-16T19:47:23.323" v="95" actId="26606"/>
          <ac:spMkLst>
            <pc:docMk/>
            <pc:sldMk cId="417432035" sldId="292"/>
            <ac:spMk id="46" creationId="{CF8AD9F3-9AF6-494F-83A3-2F677563935C}"/>
          </ac:spMkLst>
        </pc:spChg>
        <pc:spChg chg="add del">
          <ac:chgData name="Sergio Reyes Gajardo" userId="ae39495978026069" providerId="LiveId" clId="{9988E8E4-61D0-4D85-A488-99F1DE0F5CD7}" dt="2024-08-16T19:47:23.323" v="95" actId="26606"/>
          <ac:spMkLst>
            <pc:docMk/>
            <pc:sldMk cId="417432035" sldId="292"/>
            <ac:spMk id="47" creationId="{0DA5DB8B-7E5C-4ABC-8069-A9A8806F3976}"/>
          </ac:spMkLst>
        </pc:spChg>
        <pc:spChg chg="add del">
          <ac:chgData name="Sergio Reyes Gajardo" userId="ae39495978026069" providerId="LiveId" clId="{9988E8E4-61D0-4D85-A488-99F1DE0F5CD7}" dt="2024-08-16T19:47:28.582" v="97" actId="26606"/>
          <ac:spMkLst>
            <pc:docMk/>
            <pc:sldMk cId="417432035" sldId="292"/>
            <ac:spMk id="49" creationId="{9D768B77-8742-43A0-AF16-6AC4D378E482}"/>
          </ac:spMkLst>
        </pc:spChg>
        <pc:spChg chg="add del">
          <ac:chgData name="Sergio Reyes Gajardo" userId="ae39495978026069" providerId="LiveId" clId="{9988E8E4-61D0-4D85-A488-99F1DE0F5CD7}" dt="2024-08-16T19:47:28.582" v="97" actId="26606"/>
          <ac:spMkLst>
            <pc:docMk/>
            <pc:sldMk cId="417432035" sldId="292"/>
            <ac:spMk id="50" creationId="{48B13CA8-CBEA-4805-955D-CEBE32236560}"/>
          </ac:spMkLst>
        </pc:spChg>
        <pc:spChg chg="add del">
          <ac:chgData name="Sergio Reyes Gajardo" userId="ae39495978026069" providerId="LiveId" clId="{9988E8E4-61D0-4D85-A488-99F1DE0F5CD7}" dt="2024-08-16T19:47:39.268" v="99" actId="26606"/>
          <ac:spMkLst>
            <pc:docMk/>
            <pc:sldMk cId="417432035" sldId="292"/>
            <ac:spMk id="52" creationId="{9089EED9-F54D-4F20-A2C6-949DE4176959}"/>
          </ac:spMkLst>
        </pc:spChg>
        <pc:spChg chg="add del">
          <ac:chgData name="Sergio Reyes Gajardo" userId="ae39495978026069" providerId="LiveId" clId="{9988E8E4-61D0-4D85-A488-99F1DE0F5CD7}" dt="2024-08-16T19:47:39.268" v="99" actId="26606"/>
          <ac:spMkLst>
            <pc:docMk/>
            <pc:sldMk cId="417432035" sldId="292"/>
            <ac:spMk id="53" creationId="{7E46F721-3785-414D-8697-16AF490E6806}"/>
          </ac:spMkLst>
        </pc:spChg>
        <pc:spChg chg="add del">
          <ac:chgData name="Sergio Reyes Gajardo" userId="ae39495978026069" providerId="LiveId" clId="{9988E8E4-61D0-4D85-A488-99F1DE0F5CD7}" dt="2024-08-16T19:47:43.798" v="101" actId="26606"/>
          <ac:spMkLst>
            <pc:docMk/>
            <pc:sldMk cId="417432035" sldId="292"/>
            <ac:spMk id="55" creationId="{6753252F-4873-4F63-801D-CC719279A7D5}"/>
          </ac:spMkLst>
        </pc:spChg>
        <pc:spChg chg="add del">
          <ac:chgData name="Sergio Reyes Gajardo" userId="ae39495978026069" providerId="LiveId" clId="{9988E8E4-61D0-4D85-A488-99F1DE0F5CD7}" dt="2024-08-16T19:47:43.798" v="101" actId="26606"/>
          <ac:spMkLst>
            <pc:docMk/>
            <pc:sldMk cId="417432035" sldId="292"/>
            <ac:spMk id="56" creationId="{047C8CCB-F95D-4249-92DD-651249D3535A}"/>
          </ac:spMkLst>
        </pc:spChg>
        <pc:spChg chg="add del">
          <ac:chgData name="Sergio Reyes Gajardo" userId="ae39495978026069" providerId="LiveId" clId="{9988E8E4-61D0-4D85-A488-99F1DE0F5CD7}" dt="2024-08-16T19:47:50.866" v="103" actId="26606"/>
          <ac:spMkLst>
            <pc:docMk/>
            <pc:sldMk cId="417432035" sldId="292"/>
            <ac:spMk id="58" creationId="{643A7A40-1AE6-4218-A8E0-8248174A5377}"/>
          </ac:spMkLst>
        </pc:spChg>
        <pc:spChg chg="add del">
          <ac:chgData name="Sergio Reyes Gajardo" userId="ae39495978026069" providerId="LiveId" clId="{9988E8E4-61D0-4D85-A488-99F1DE0F5CD7}" dt="2024-08-16T19:47:50.866" v="103" actId="26606"/>
          <ac:spMkLst>
            <pc:docMk/>
            <pc:sldMk cId="417432035" sldId="292"/>
            <ac:spMk id="59" creationId="{BD8AB40A-4374-4897-B5EE-9F8913476E47}"/>
          </ac:spMkLst>
        </pc:spChg>
        <pc:spChg chg="add del">
          <ac:chgData name="Sergio Reyes Gajardo" userId="ae39495978026069" providerId="LiveId" clId="{9988E8E4-61D0-4D85-A488-99F1DE0F5CD7}" dt="2024-08-16T19:47:57.542" v="105" actId="26606"/>
          <ac:spMkLst>
            <pc:docMk/>
            <pc:sldMk cId="417432035" sldId="292"/>
            <ac:spMk id="71" creationId="{BA79A7CF-01AF-4178-9369-94E0C90EB046}"/>
          </ac:spMkLst>
        </pc:spChg>
        <pc:spChg chg="add del">
          <ac:chgData name="Sergio Reyes Gajardo" userId="ae39495978026069" providerId="LiveId" clId="{9988E8E4-61D0-4D85-A488-99F1DE0F5CD7}" dt="2024-08-16T19:47:57.542" v="105" actId="26606"/>
          <ac:spMkLst>
            <pc:docMk/>
            <pc:sldMk cId="417432035" sldId="292"/>
            <ac:spMk id="72" creationId="{99413ED5-9ED4-4772-BCE4-2BCAE6B12E35}"/>
          </ac:spMkLst>
        </pc:spChg>
        <pc:spChg chg="add del">
          <ac:chgData name="Sergio Reyes Gajardo" userId="ae39495978026069" providerId="LiveId" clId="{9988E8E4-61D0-4D85-A488-99F1DE0F5CD7}" dt="2024-08-16T19:47:57.542" v="105" actId="26606"/>
          <ac:spMkLst>
            <pc:docMk/>
            <pc:sldMk cId="417432035" sldId="292"/>
            <ac:spMk id="73" creationId="{04357C93-F0CB-4A1C-8F77-4E9063789819}"/>
          </ac:spMkLst>
        </pc:spChg>
        <pc:spChg chg="add del">
          <ac:chgData name="Sergio Reyes Gajardo" userId="ae39495978026069" providerId="LiveId" clId="{9988E8E4-61D0-4D85-A488-99F1DE0F5CD7}" dt="2024-08-16T19:47:57.542" v="105" actId="26606"/>
          <ac:spMkLst>
            <pc:docMk/>
            <pc:sldMk cId="417432035" sldId="292"/>
            <ac:spMk id="74" creationId="{90F533E9-6690-41A8-A372-4C6C622D028D}"/>
          </ac:spMkLst>
        </pc:spChg>
        <pc:spChg chg="add">
          <ac:chgData name="Sergio Reyes Gajardo" userId="ae39495978026069" providerId="LiveId" clId="{9988E8E4-61D0-4D85-A488-99F1DE0F5CD7}" dt="2024-08-16T19:47:57.569" v="106" actId="26606"/>
          <ac:spMkLst>
            <pc:docMk/>
            <pc:sldMk cId="417432035" sldId="292"/>
            <ac:spMk id="76" creationId="{A93898FF-D987-4B0E-BFB4-85F5EB356D4D}"/>
          </ac:spMkLst>
        </pc:spChg>
        <pc:spChg chg="add">
          <ac:chgData name="Sergio Reyes Gajardo" userId="ae39495978026069" providerId="LiveId" clId="{9988E8E4-61D0-4D85-A488-99F1DE0F5CD7}" dt="2024-08-16T19:47:57.569" v="106" actId="26606"/>
          <ac:spMkLst>
            <pc:docMk/>
            <pc:sldMk cId="417432035" sldId="292"/>
            <ac:spMk id="77" creationId="{08E700A8-AE52-4017-8C7E-C20956F74D25}"/>
          </ac:spMkLst>
        </pc:spChg>
        <pc:spChg chg="add">
          <ac:chgData name="Sergio Reyes Gajardo" userId="ae39495978026069" providerId="LiveId" clId="{9988E8E4-61D0-4D85-A488-99F1DE0F5CD7}" dt="2024-08-16T19:47:57.569" v="106" actId="26606"/>
          <ac:spMkLst>
            <pc:docMk/>
            <pc:sldMk cId="417432035" sldId="292"/>
            <ac:spMk id="79" creationId="{A737E5B8-8F31-4942-B159-B213C4D6D830}"/>
          </ac:spMkLst>
        </pc:spChg>
        <pc:spChg chg="add">
          <ac:chgData name="Sergio Reyes Gajardo" userId="ae39495978026069" providerId="LiveId" clId="{9988E8E4-61D0-4D85-A488-99F1DE0F5CD7}" dt="2024-08-16T19:47:57.569" v="106" actId="26606"/>
          <ac:spMkLst>
            <pc:docMk/>
            <pc:sldMk cId="417432035" sldId="292"/>
            <ac:spMk id="80" creationId="{42A4FC2C-047E-45A5-965D-8E1E3BF09BC6}"/>
          </ac:spMkLst>
        </pc:spChg>
        <pc:spChg chg="add">
          <ac:chgData name="Sergio Reyes Gajardo" userId="ae39495978026069" providerId="LiveId" clId="{9988E8E4-61D0-4D85-A488-99F1DE0F5CD7}" dt="2024-08-16T19:47:57.569" v="106" actId="26606"/>
          <ac:spMkLst>
            <pc:docMk/>
            <pc:sldMk cId="417432035" sldId="292"/>
            <ac:spMk id="81" creationId="{78F530DA-C7D1-4968-8F8A-8700C2BB2A49}"/>
          </ac:spMkLst>
        </pc:spChg>
        <pc:grpChg chg="add del">
          <ac:chgData name="Sergio Reyes Gajardo" userId="ae39495978026069" providerId="LiveId" clId="{9988E8E4-61D0-4D85-A488-99F1DE0F5CD7}" dt="2024-08-16T19:46:19.516" v="19" actId="26606"/>
          <ac:grpSpMkLst>
            <pc:docMk/>
            <pc:sldMk cId="417432035" sldId="292"/>
            <ac:grpSpMk id="24" creationId="{63737881-458F-40AD-B72B-B57D267DC423}"/>
          </ac:grpSpMkLst>
        </pc:grpChg>
        <pc:grpChg chg="add del">
          <ac:chgData name="Sergio Reyes Gajardo" userId="ae39495978026069" providerId="LiveId" clId="{9988E8E4-61D0-4D85-A488-99F1DE0F5CD7}" dt="2024-08-16T19:46:34.682" v="33" actId="26606"/>
          <ac:grpSpMkLst>
            <pc:docMk/>
            <pc:sldMk cId="417432035" sldId="292"/>
            <ac:grpSpMk id="39" creationId="{63737881-458F-40AD-B72B-B57D267DC423}"/>
          </ac:grpSpMkLst>
        </pc:grpChg>
        <pc:grpChg chg="add del">
          <ac:chgData name="Sergio Reyes Gajardo" userId="ae39495978026069" providerId="LiveId" clId="{9988E8E4-61D0-4D85-A488-99F1DE0F5CD7}" dt="2024-08-16T19:47:50.866" v="103" actId="26606"/>
          <ac:grpSpMkLst>
            <pc:docMk/>
            <pc:sldMk cId="417432035" sldId="292"/>
            <ac:grpSpMk id="60" creationId="{2783379C-045E-4010-ABDC-A270A0AA1068}"/>
          </ac:grpSpMkLst>
        </pc:grpChg>
        <pc:grpChg chg="add del">
          <ac:chgData name="Sergio Reyes Gajardo" userId="ae39495978026069" providerId="LiveId" clId="{9988E8E4-61D0-4D85-A488-99F1DE0F5CD7}" dt="2024-08-16T19:47:50.866" v="103" actId="26606"/>
          <ac:grpSpMkLst>
            <pc:docMk/>
            <pc:sldMk cId="417432035" sldId="292"/>
            <ac:grpSpMk id="65" creationId="{F5FDDF18-F156-4D2D-82C6-F55008E338B5}"/>
          </ac:grpSpMkLst>
        </pc:grpChg>
        <pc:picChg chg="add mod ord">
          <ac:chgData name="Sergio Reyes Gajardo" userId="ae39495978026069" providerId="LiveId" clId="{9988E8E4-61D0-4D85-A488-99F1DE0F5CD7}" dt="2024-08-16T19:47:57.569" v="106" actId="26606"/>
          <ac:picMkLst>
            <pc:docMk/>
            <pc:sldMk cId="417432035" sldId="292"/>
            <ac:picMk id="3" creationId="{34090BF6-FC03-0EE7-3188-D8D2CF2C08E9}"/>
          </ac:picMkLst>
        </pc:picChg>
        <pc:picChg chg="del">
          <ac:chgData name="Sergio Reyes Gajardo" userId="ae39495978026069" providerId="LiveId" clId="{9988E8E4-61D0-4D85-A488-99F1DE0F5CD7}" dt="2024-08-16T19:45:58.910" v="2" actId="478"/>
          <ac:picMkLst>
            <pc:docMk/>
            <pc:sldMk cId="417432035" sldId="292"/>
            <ac:picMk id="13" creationId="{89945E4C-BBFF-D4F5-BE86-684B8DF0BD53}"/>
          </ac:picMkLst>
        </pc:picChg>
        <pc:picChg chg="add">
          <ac:chgData name="Sergio Reyes Gajardo" userId="ae39495978026069" providerId="LiveId" clId="{9988E8E4-61D0-4D85-A488-99F1DE0F5CD7}" dt="2024-08-16T19:47:57.569" v="106" actId="26606"/>
          <ac:picMkLst>
            <pc:docMk/>
            <pc:sldMk cId="417432035" sldId="292"/>
            <ac:picMk id="78" creationId="{5516C1EB-8D62-4BF0-92B5-02E6AE43B1F3}"/>
          </ac:picMkLst>
        </pc:picChg>
      </pc:sldChg>
      <pc:sldChg chg="addSp delSp add del setBg delDesignElem">
        <pc:chgData name="Sergio Reyes Gajardo" userId="ae39495978026069" providerId="LiveId" clId="{9988E8E4-61D0-4D85-A488-99F1DE0F5CD7}" dt="2024-08-16T19:46:03.593" v="8"/>
        <pc:sldMkLst>
          <pc:docMk/>
          <pc:sldMk cId="1327767510" sldId="293"/>
        </pc:sldMkLst>
        <pc:spChg chg="add del">
          <ac:chgData name="Sergio Reyes Gajardo" userId="ae39495978026069" providerId="LiveId" clId="{9988E8E4-61D0-4D85-A488-99F1DE0F5CD7}" dt="2024-08-16T19:46:03.593" v="8"/>
          <ac:spMkLst>
            <pc:docMk/>
            <pc:sldMk cId="1327767510" sldId="293"/>
            <ac:spMk id="16" creationId="{6F828D28-8E09-41CC-8229-3070B5467A96}"/>
          </ac:spMkLst>
        </pc:spChg>
        <pc:spChg chg="add del">
          <ac:chgData name="Sergio Reyes Gajardo" userId="ae39495978026069" providerId="LiveId" clId="{9988E8E4-61D0-4D85-A488-99F1DE0F5CD7}" dt="2024-08-16T19:46:03.593" v="8"/>
          <ac:spMkLst>
            <pc:docMk/>
            <pc:sldMk cId="1327767510" sldId="293"/>
            <ac:spMk id="18" creationId="{D5B012D8-7F27-4758-9AC6-C889B154BD73}"/>
          </ac:spMkLst>
        </pc:spChg>
        <pc:spChg chg="add del">
          <ac:chgData name="Sergio Reyes Gajardo" userId="ae39495978026069" providerId="LiveId" clId="{9988E8E4-61D0-4D85-A488-99F1DE0F5CD7}" dt="2024-08-16T19:46:03.593" v="8"/>
          <ac:spMkLst>
            <pc:docMk/>
            <pc:sldMk cId="1327767510" sldId="293"/>
            <ac:spMk id="20" creationId="{4063B759-00FC-46D1-9898-8E8625268FAF}"/>
          </ac:spMkLst>
        </pc:spChg>
      </pc:sldChg>
      <pc:sldChg chg="addSp delSp modSp add mod setBg delDesignElem">
        <pc:chgData name="Sergio Reyes Gajardo" userId="ae39495978026069" providerId="LiveId" clId="{9988E8E4-61D0-4D85-A488-99F1DE0F5CD7}" dt="2024-08-16T20:26:44.348" v="248" actId="1076"/>
        <pc:sldMkLst>
          <pc:docMk/>
          <pc:sldMk cId="2921040699" sldId="293"/>
        </pc:sldMkLst>
        <pc:spChg chg="mod">
          <ac:chgData name="Sergio Reyes Gajardo" userId="ae39495978026069" providerId="LiveId" clId="{9988E8E4-61D0-4D85-A488-99F1DE0F5CD7}" dt="2024-08-16T20:19:29.105" v="222" actId="403"/>
          <ac:spMkLst>
            <pc:docMk/>
            <pc:sldMk cId="2921040699" sldId="293"/>
            <ac:spMk id="4" creationId="{8862CBBE-F57D-B65B-09E3-8A9E4A52EF57}"/>
          </ac:spMkLst>
        </pc:spChg>
        <pc:spChg chg="add mod">
          <ac:chgData name="Sergio Reyes Gajardo" userId="ae39495978026069" providerId="LiveId" clId="{9988E8E4-61D0-4D85-A488-99F1DE0F5CD7}" dt="2024-08-16T20:26:44.348" v="248" actId="1076"/>
          <ac:spMkLst>
            <pc:docMk/>
            <pc:sldMk cId="2921040699" sldId="293"/>
            <ac:spMk id="6" creationId="{51C486F0-4C04-2F17-FED4-37A9A5FF45E0}"/>
          </ac:spMkLst>
        </pc:spChg>
        <pc:spChg chg="add del">
          <ac:chgData name="Sergio Reyes Gajardo" userId="ae39495978026069" providerId="LiveId" clId="{9988E8E4-61D0-4D85-A488-99F1DE0F5CD7}" dt="2024-08-16T20:19:09.650" v="203" actId="26606"/>
          <ac:spMkLst>
            <pc:docMk/>
            <pc:sldMk cId="2921040699" sldId="293"/>
            <ac:spMk id="10" creationId="{BA79A7CF-01AF-4178-9369-94E0C90EB046}"/>
          </ac:spMkLst>
        </pc:spChg>
        <pc:spChg chg="add del">
          <ac:chgData name="Sergio Reyes Gajardo" userId="ae39495978026069" providerId="LiveId" clId="{9988E8E4-61D0-4D85-A488-99F1DE0F5CD7}" dt="2024-08-16T20:19:09.650" v="203" actId="26606"/>
          <ac:spMkLst>
            <pc:docMk/>
            <pc:sldMk cId="2921040699" sldId="293"/>
            <ac:spMk id="12" creationId="{99413ED5-9ED4-4772-BCE4-2BCAE6B12E35}"/>
          </ac:spMkLst>
        </pc:spChg>
        <pc:spChg chg="add del">
          <ac:chgData name="Sergio Reyes Gajardo" userId="ae39495978026069" providerId="LiveId" clId="{9988E8E4-61D0-4D85-A488-99F1DE0F5CD7}" dt="2024-08-16T20:19:09.650" v="203" actId="26606"/>
          <ac:spMkLst>
            <pc:docMk/>
            <pc:sldMk cId="2921040699" sldId="293"/>
            <ac:spMk id="14" creationId="{04357C93-F0CB-4A1C-8F77-4E9063789819}"/>
          </ac:spMkLst>
        </pc:spChg>
        <pc:spChg chg="add del">
          <ac:chgData name="Sergio Reyes Gajardo" userId="ae39495978026069" providerId="LiveId" clId="{9988E8E4-61D0-4D85-A488-99F1DE0F5CD7}" dt="2024-08-16T20:19:09.650" v="203" actId="26606"/>
          <ac:spMkLst>
            <pc:docMk/>
            <pc:sldMk cId="2921040699" sldId="293"/>
            <ac:spMk id="16" creationId="{90F533E9-6690-41A8-A372-4C6C622D028D}"/>
          </ac:spMkLst>
        </pc:spChg>
        <pc:spChg chg="add">
          <ac:chgData name="Sergio Reyes Gajardo" userId="ae39495978026069" providerId="LiveId" clId="{9988E8E4-61D0-4D85-A488-99F1DE0F5CD7}" dt="2024-08-16T20:19:09.650" v="203" actId="26606"/>
          <ac:spMkLst>
            <pc:docMk/>
            <pc:sldMk cId="2921040699" sldId="293"/>
            <ac:spMk id="21" creationId="{6753252F-4873-4F63-801D-CC719279A7D5}"/>
          </ac:spMkLst>
        </pc:spChg>
        <pc:spChg chg="add">
          <ac:chgData name="Sergio Reyes Gajardo" userId="ae39495978026069" providerId="LiveId" clId="{9988E8E4-61D0-4D85-A488-99F1DE0F5CD7}" dt="2024-08-16T20:19:09.650" v="203" actId="26606"/>
          <ac:spMkLst>
            <pc:docMk/>
            <pc:sldMk cId="2921040699" sldId="293"/>
            <ac:spMk id="23" creationId="{047C8CCB-F95D-4249-92DD-651249D3535A}"/>
          </ac:spMkLst>
        </pc:spChg>
        <pc:spChg chg="del">
          <ac:chgData name="Sergio Reyes Gajardo" userId="ae39495978026069" providerId="LiveId" clId="{9988E8E4-61D0-4D85-A488-99F1DE0F5CD7}" dt="2024-08-16T20:16:59.328" v="112"/>
          <ac:spMkLst>
            <pc:docMk/>
            <pc:sldMk cId="2921040699" sldId="293"/>
            <ac:spMk id="76" creationId="{A93898FF-D987-4B0E-BFB4-85F5EB356D4D}"/>
          </ac:spMkLst>
        </pc:spChg>
        <pc:spChg chg="del">
          <ac:chgData name="Sergio Reyes Gajardo" userId="ae39495978026069" providerId="LiveId" clId="{9988E8E4-61D0-4D85-A488-99F1DE0F5CD7}" dt="2024-08-16T20:16:59.328" v="112"/>
          <ac:spMkLst>
            <pc:docMk/>
            <pc:sldMk cId="2921040699" sldId="293"/>
            <ac:spMk id="77" creationId="{08E700A8-AE52-4017-8C7E-C20956F74D25}"/>
          </ac:spMkLst>
        </pc:spChg>
        <pc:spChg chg="del">
          <ac:chgData name="Sergio Reyes Gajardo" userId="ae39495978026069" providerId="LiveId" clId="{9988E8E4-61D0-4D85-A488-99F1DE0F5CD7}" dt="2024-08-16T20:16:59.328" v="112"/>
          <ac:spMkLst>
            <pc:docMk/>
            <pc:sldMk cId="2921040699" sldId="293"/>
            <ac:spMk id="79" creationId="{A737E5B8-8F31-4942-B159-B213C4D6D830}"/>
          </ac:spMkLst>
        </pc:spChg>
        <pc:spChg chg="del">
          <ac:chgData name="Sergio Reyes Gajardo" userId="ae39495978026069" providerId="LiveId" clId="{9988E8E4-61D0-4D85-A488-99F1DE0F5CD7}" dt="2024-08-16T20:16:59.328" v="112"/>
          <ac:spMkLst>
            <pc:docMk/>
            <pc:sldMk cId="2921040699" sldId="293"/>
            <ac:spMk id="80" creationId="{42A4FC2C-047E-45A5-965D-8E1E3BF09BC6}"/>
          </ac:spMkLst>
        </pc:spChg>
        <pc:spChg chg="del">
          <ac:chgData name="Sergio Reyes Gajardo" userId="ae39495978026069" providerId="LiveId" clId="{9988E8E4-61D0-4D85-A488-99F1DE0F5CD7}" dt="2024-08-16T20:16:59.328" v="112"/>
          <ac:spMkLst>
            <pc:docMk/>
            <pc:sldMk cId="2921040699" sldId="293"/>
            <ac:spMk id="81" creationId="{78F530DA-C7D1-4968-8F8A-8700C2BB2A49}"/>
          </ac:spMkLst>
        </pc:spChg>
        <pc:picChg chg="del mod">
          <ac:chgData name="Sergio Reyes Gajardo" userId="ae39495978026069" providerId="LiveId" clId="{9988E8E4-61D0-4D85-A488-99F1DE0F5CD7}" dt="2024-08-16T20:17:01.789" v="114" actId="478"/>
          <ac:picMkLst>
            <pc:docMk/>
            <pc:sldMk cId="2921040699" sldId="293"/>
            <ac:picMk id="3" creationId="{34090BF6-FC03-0EE7-3188-D8D2CF2C08E9}"/>
          </ac:picMkLst>
        </pc:picChg>
        <pc:picChg chg="add mod">
          <ac:chgData name="Sergio Reyes Gajardo" userId="ae39495978026069" providerId="LiveId" clId="{9988E8E4-61D0-4D85-A488-99F1DE0F5CD7}" dt="2024-08-16T20:19:57.279" v="227" actId="1076"/>
          <ac:picMkLst>
            <pc:docMk/>
            <pc:sldMk cId="2921040699" sldId="293"/>
            <ac:picMk id="5" creationId="{B21B01C7-D4EC-5974-7BB0-F2A9CF37B2C9}"/>
          </ac:picMkLst>
        </pc:picChg>
        <pc:picChg chg="del">
          <ac:chgData name="Sergio Reyes Gajardo" userId="ae39495978026069" providerId="LiveId" clId="{9988E8E4-61D0-4D85-A488-99F1DE0F5CD7}" dt="2024-08-16T20:16:59.328" v="112"/>
          <ac:picMkLst>
            <pc:docMk/>
            <pc:sldMk cId="2921040699" sldId="293"/>
            <ac:picMk id="78" creationId="{5516C1EB-8D62-4BF0-92B5-02E6AE43B1F3}"/>
          </ac:picMkLst>
        </pc:picChg>
      </pc:sldChg>
      <pc:sldChg chg="addSp delSp modSp add mod setBg delDesignElem">
        <pc:chgData name="Sergio Reyes Gajardo" userId="ae39495978026069" providerId="LiveId" clId="{9988E8E4-61D0-4D85-A488-99F1DE0F5CD7}" dt="2024-08-16T20:31:04.089" v="470" actId="790"/>
        <pc:sldMkLst>
          <pc:docMk/>
          <pc:sldMk cId="2301737432" sldId="294"/>
        </pc:sldMkLst>
        <pc:spChg chg="add mod">
          <ac:chgData name="Sergio Reyes Gajardo" userId="ae39495978026069" providerId="LiveId" clId="{9988E8E4-61D0-4D85-A488-99F1DE0F5CD7}" dt="2024-08-16T20:30:17.055" v="455" actId="1076"/>
          <ac:spMkLst>
            <pc:docMk/>
            <pc:sldMk cId="2301737432" sldId="294"/>
            <ac:spMk id="3" creationId="{47B99C06-5A81-4013-3564-DCA449656CBC}"/>
          </ac:spMkLst>
        </pc:spChg>
        <pc:spChg chg="del">
          <ac:chgData name="Sergio Reyes Gajardo" userId="ae39495978026069" providerId="LiveId" clId="{9988E8E4-61D0-4D85-A488-99F1DE0F5CD7}" dt="2024-08-16T20:27:35.803" v="252" actId="478"/>
          <ac:spMkLst>
            <pc:docMk/>
            <pc:sldMk cId="2301737432" sldId="294"/>
            <ac:spMk id="4" creationId="{8862CBBE-F57D-B65B-09E3-8A9E4A52EF57}"/>
          </ac:spMkLst>
        </pc:spChg>
        <pc:spChg chg="mod ord">
          <ac:chgData name="Sergio Reyes Gajardo" userId="ae39495978026069" providerId="LiveId" clId="{9988E8E4-61D0-4D85-A488-99F1DE0F5CD7}" dt="2024-08-16T20:31:04.089" v="470" actId="790"/>
          <ac:spMkLst>
            <pc:docMk/>
            <pc:sldMk cId="2301737432" sldId="294"/>
            <ac:spMk id="6" creationId="{51C486F0-4C04-2F17-FED4-37A9A5FF45E0}"/>
          </ac:spMkLst>
        </pc:spChg>
        <pc:spChg chg="add">
          <ac:chgData name="Sergio Reyes Gajardo" userId="ae39495978026069" providerId="LiveId" clId="{9988E8E4-61D0-4D85-A488-99F1DE0F5CD7}" dt="2024-08-16T20:29:32.951" v="445" actId="26606"/>
          <ac:spMkLst>
            <pc:docMk/>
            <pc:sldMk cId="2301737432" sldId="294"/>
            <ac:spMk id="11" creationId="{04812C46-200A-4DEB-A05E-3ED6C68C2387}"/>
          </ac:spMkLst>
        </pc:spChg>
        <pc:spChg chg="add">
          <ac:chgData name="Sergio Reyes Gajardo" userId="ae39495978026069" providerId="LiveId" clId="{9988E8E4-61D0-4D85-A488-99F1DE0F5CD7}" dt="2024-08-16T20:29:32.951" v="445" actId="26606"/>
          <ac:spMkLst>
            <pc:docMk/>
            <pc:sldMk cId="2301737432" sldId="294"/>
            <ac:spMk id="13" creationId="{D1EA859B-E555-4109-94F3-6700E046E008}"/>
          </ac:spMkLst>
        </pc:spChg>
        <pc:spChg chg="del">
          <ac:chgData name="Sergio Reyes Gajardo" userId="ae39495978026069" providerId="LiveId" clId="{9988E8E4-61D0-4D85-A488-99F1DE0F5CD7}" dt="2024-08-16T20:27:31.668" v="251"/>
          <ac:spMkLst>
            <pc:docMk/>
            <pc:sldMk cId="2301737432" sldId="294"/>
            <ac:spMk id="21" creationId="{6753252F-4873-4F63-801D-CC719279A7D5}"/>
          </ac:spMkLst>
        </pc:spChg>
        <pc:spChg chg="del">
          <ac:chgData name="Sergio Reyes Gajardo" userId="ae39495978026069" providerId="LiveId" clId="{9988E8E4-61D0-4D85-A488-99F1DE0F5CD7}" dt="2024-08-16T20:27:31.668" v="251"/>
          <ac:spMkLst>
            <pc:docMk/>
            <pc:sldMk cId="2301737432" sldId="294"/>
            <ac:spMk id="23" creationId="{047C8CCB-F95D-4249-92DD-651249D3535A}"/>
          </ac:spMkLst>
        </pc:spChg>
        <pc:picChg chg="add mod">
          <ac:chgData name="Sergio Reyes Gajardo" userId="ae39495978026069" providerId="LiveId" clId="{9988E8E4-61D0-4D85-A488-99F1DE0F5CD7}" dt="2024-08-16T20:29:56.316" v="451" actId="1076"/>
          <ac:picMkLst>
            <pc:docMk/>
            <pc:sldMk cId="2301737432" sldId="294"/>
            <ac:picMk id="2" creationId="{45F515A8-9578-47BB-64F4-A1470313C779}"/>
          </ac:picMkLst>
        </pc:picChg>
        <pc:picChg chg="del">
          <ac:chgData name="Sergio Reyes Gajardo" userId="ae39495978026069" providerId="LiveId" clId="{9988E8E4-61D0-4D85-A488-99F1DE0F5CD7}" dt="2024-08-16T20:27:38.007" v="253" actId="478"/>
          <ac:picMkLst>
            <pc:docMk/>
            <pc:sldMk cId="2301737432" sldId="294"/>
            <ac:picMk id="5" creationId="{B21B01C7-D4EC-5974-7BB0-F2A9CF37B2C9}"/>
          </ac:picMkLst>
        </pc:picChg>
      </pc:sldChg>
      <pc:sldChg chg="new del">
        <pc:chgData name="Sergio Reyes Gajardo" userId="ae39495978026069" providerId="LiveId" clId="{9988E8E4-61D0-4D85-A488-99F1DE0F5CD7}" dt="2024-08-16T20:26:59.228" v="249" actId="47"/>
        <pc:sldMkLst>
          <pc:docMk/>
          <pc:sldMk cId="2479119617" sldId="294"/>
        </pc:sldMkLst>
      </pc:sldChg>
      <pc:sldChg chg="addSp delSp modSp add mod setBg delAnim delDesignElem">
        <pc:chgData name="Sergio Reyes Gajardo" userId="ae39495978026069" providerId="LiveId" clId="{9988E8E4-61D0-4D85-A488-99F1DE0F5CD7}" dt="2024-08-16T20:46:31.260" v="1277" actId="1076"/>
        <pc:sldMkLst>
          <pc:docMk/>
          <pc:sldMk cId="3051005329" sldId="295"/>
        </pc:sldMkLst>
        <pc:spChg chg="add mod">
          <ac:chgData name="Sergio Reyes Gajardo" userId="ae39495978026069" providerId="LiveId" clId="{9988E8E4-61D0-4D85-A488-99F1DE0F5CD7}" dt="2024-08-16T20:45:17.326" v="1215" actId="26606"/>
          <ac:spMkLst>
            <pc:docMk/>
            <pc:sldMk cId="3051005329" sldId="295"/>
            <ac:spMk id="4" creationId="{E60AA246-12D9-7DCB-C5A1-23A41C6658EB}"/>
          </ac:spMkLst>
        </pc:spChg>
        <pc:spChg chg="add del">
          <ac:chgData name="Sergio Reyes Gajardo" userId="ae39495978026069" providerId="LiveId" clId="{9988E8E4-61D0-4D85-A488-99F1DE0F5CD7}" dt="2024-08-16T20:35:36.127" v="506" actId="26606"/>
          <ac:spMkLst>
            <pc:docMk/>
            <pc:sldMk cId="3051005329" sldId="295"/>
            <ac:spMk id="5" creationId="{91DE43FD-EB47-414A-B0AB-169B0FFFA527}"/>
          </ac:spMkLst>
        </pc:spChg>
        <pc:spChg chg="add mod ord">
          <ac:chgData name="Sergio Reyes Gajardo" userId="ae39495978026069" providerId="LiveId" clId="{9988E8E4-61D0-4D85-A488-99F1DE0F5CD7}" dt="2024-08-16T20:45:49.518" v="1243" actId="20577"/>
          <ac:spMkLst>
            <pc:docMk/>
            <pc:sldMk cId="3051005329" sldId="295"/>
            <ac:spMk id="7" creationId="{FDEA4DA2-E52D-CD50-3379-2EF4E990DF04}"/>
          </ac:spMkLst>
        </pc:spChg>
        <pc:spChg chg="add del">
          <ac:chgData name="Sergio Reyes Gajardo" userId="ae39495978026069" providerId="LiveId" clId="{9988E8E4-61D0-4D85-A488-99F1DE0F5CD7}" dt="2024-08-16T20:35:36.127" v="506" actId="26606"/>
          <ac:spMkLst>
            <pc:docMk/>
            <pc:sldMk cId="3051005329" sldId="295"/>
            <ac:spMk id="8" creationId="{0B761509-3B9A-49A6-A84B-C3D86811697D}"/>
          </ac:spMkLst>
        </pc:spChg>
        <pc:spChg chg="add">
          <ac:chgData name="Sergio Reyes Gajardo" userId="ae39495978026069" providerId="LiveId" clId="{9988E8E4-61D0-4D85-A488-99F1DE0F5CD7}" dt="2024-08-16T20:45:17.326" v="1215" actId="26606"/>
          <ac:spMkLst>
            <pc:docMk/>
            <pc:sldMk cId="3051005329" sldId="295"/>
            <ac:spMk id="9" creationId="{327D73B4-9F5C-4A64-A179-51B9500CB8B5}"/>
          </ac:spMkLst>
        </pc:spChg>
        <pc:spChg chg="del">
          <ac:chgData name="Sergio Reyes Gajardo" userId="ae39495978026069" providerId="LiveId" clId="{9988E8E4-61D0-4D85-A488-99F1DE0F5CD7}" dt="2024-08-16T20:35:20.595" v="501" actId="478"/>
          <ac:spMkLst>
            <pc:docMk/>
            <pc:sldMk cId="3051005329" sldId="295"/>
            <ac:spMk id="10" creationId="{88327C8E-4DC5-9594-1097-EC8C7494379D}"/>
          </ac:spMkLst>
        </pc:spChg>
        <pc:spChg chg="add">
          <ac:chgData name="Sergio Reyes Gajardo" userId="ae39495978026069" providerId="LiveId" clId="{9988E8E4-61D0-4D85-A488-99F1DE0F5CD7}" dt="2024-08-16T20:45:17.326" v="1215" actId="26606"/>
          <ac:spMkLst>
            <pc:docMk/>
            <pc:sldMk cId="3051005329" sldId="295"/>
            <ac:spMk id="11" creationId="{6CB927A4-E432-4310-9CD5-E89FF5063179}"/>
          </ac:spMkLst>
        </pc:spChg>
        <pc:spChg chg="add">
          <ac:chgData name="Sergio Reyes Gajardo" userId="ae39495978026069" providerId="LiveId" clId="{9988E8E4-61D0-4D85-A488-99F1DE0F5CD7}" dt="2024-08-16T20:45:17.326" v="1215" actId="26606"/>
          <ac:spMkLst>
            <pc:docMk/>
            <pc:sldMk cId="3051005329" sldId="295"/>
            <ac:spMk id="14" creationId="{C1F06963-6374-4B48-844F-071A9BAAAE02}"/>
          </ac:spMkLst>
        </pc:spChg>
        <pc:spChg chg="add">
          <ac:chgData name="Sergio Reyes Gajardo" userId="ae39495978026069" providerId="LiveId" clId="{9988E8E4-61D0-4D85-A488-99F1DE0F5CD7}" dt="2024-08-16T20:45:17.326" v="1215" actId="26606"/>
          <ac:spMkLst>
            <pc:docMk/>
            <pc:sldMk cId="3051005329" sldId="295"/>
            <ac:spMk id="15" creationId="{1453BF6C-B012-48B7-B4E8-6D7AC7C27D02}"/>
          </ac:spMkLst>
        </pc:spChg>
        <pc:spChg chg="del">
          <ac:chgData name="Sergio Reyes Gajardo" userId="ae39495978026069" providerId="LiveId" clId="{9988E8E4-61D0-4D85-A488-99F1DE0F5CD7}" dt="2024-08-16T20:35:08.688" v="499"/>
          <ac:spMkLst>
            <pc:docMk/>
            <pc:sldMk cId="3051005329" sldId="295"/>
            <ac:spMk id="16" creationId="{6F828D28-8E09-41CC-8229-3070B5467A96}"/>
          </ac:spMkLst>
        </pc:spChg>
        <pc:spChg chg="add">
          <ac:chgData name="Sergio Reyes Gajardo" userId="ae39495978026069" providerId="LiveId" clId="{9988E8E4-61D0-4D85-A488-99F1DE0F5CD7}" dt="2024-08-16T20:45:17.326" v="1215" actId="26606"/>
          <ac:spMkLst>
            <pc:docMk/>
            <pc:sldMk cId="3051005329" sldId="295"/>
            <ac:spMk id="17" creationId="{E3020543-B24B-4EC4-8FFC-8DD88EEA91A8}"/>
          </ac:spMkLst>
        </pc:spChg>
        <pc:spChg chg="del">
          <ac:chgData name="Sergio Reyes Gajardo" userId="ae39495978026069" providerId="LiveId" clId="{9988E8E4-61D0-4D85-A488-99F1DE0F5CD7}" dt="2024-08-16T20:35:08.688" v="499"/>
          <ac:spMkLst>
            <pc:docMk/>
            <pc:sldMk cId="3051005329" sldId="295"/>
            <ac:spMk id="18" creationId="{D5B012D8-7F27-4758-9AC6-C889B154BD73}"/>
          </ac:spMkLst>
        </pc:spChg>
        <pc:spChg chg="add mod">
          <ac:chgData name="Sergio Reyes Gajardo" userId="ae39495978026069" providerId="LiveId" clId="{9988E8E4-61D0-4D85-A488-99F1DE0F5CD7}" dt="2024-08-16T20:46:31.260" v="1277" actId="1076"/>
          <ac:spMkLst>
            <pc:docMk/>
            <pc:sldMk cId="3051005329" sldId="295"/>
            <ac:spMk id="19" creationId="{CBBD381C-4BF2-CDA6-40AC-46F6D3B75F51}"/>
          </ac:spMkLst>
        </pc:spChg>
        <pc:spChg chg="del">
          <ac:chgData name="Sergio Reyes Gajardo" userId="ae39495978026069" providerId="LiveId" clId="{9988E8E4-61D0-4D85-A488-99F1DE0F5CD7}" dt="2024-08-16T20:35:08.688" v="499"/>
          <ac:spMkLst>
            <pc:docMk/>
            <pc:sldMk cId="3051005329" sldId="295"/>
            <ac:spMk id="20" creationId="{4063B759-00FC-46D1-9898-8E8625268FAF}"/>
          </ac:spMkLst>
        </pc:spChg>
        <pc:grpChg chg="add del">
          <ac:chgData name="Sergio Reyes Gajardo" userId="ae39495978026069" providerId="LiveId" clId="{9988E8E4-61D0-4D85-A488-99F1DE0F5CD7}" dt="2024-08-16T20:35:36.127" v="506" actId="26606"/>
          <ac:grpSpMkLst>
            <pc:docMk/>
            <pc:sldMk cId="3051005329" sldId="295"/>
            <ac:grpSpMk id="12" creationId="{58495BCC-CE77-4CC2-952E-846F41119FD5}"/>
          </ac:grpSpMkLst>
        </pc:grpChg>
        <pc:picChg chg="add mod">
          <ac:chgData name="Sergio Reyes Gajardo" userId="ae39495978026069" providerId="LiveId" clId="{9988E8E4-61D0-4D85-A488-99F1DE0F5CD7}" dt="2024-08-16T20:45:31.018" v="1219" actId="14100"/>
          <ac:picMkLst>
            <pc:docMk/>
            <pc:sldMk cId="3051005329" sldId="295"/>
            <ac:picMk id="3" creationId="{A74DAEDC-6167-A4E2-2FB7-5D046386E3A3}"/>
          </ac:picMkLst>
        </pc:picChg>
        <pc:picChg chg="del">
          <ac:chgData name="Sergio Reyes Gajardo" userId="ae39495978026069" providerId="LiveId" clId="{9988E8E4-61D0-4D85-A488-99F1DE0F5CD7}" dt="2024-08-16T20:35:17.937" v="500" actId="478"/>
          <ac:picMkLst>
            <pc:docMk/>
            <pc:sldMk cId="3051005329" sldId="295"/>
            <ac:picMk id="13" creationId="{89945E4C-BBFF-D4F5-BE86-684B8DF0BD53}"/>
          </ac:picMkLst>
        </pc:picChg>
        <pc:cxnChg chg="add">
          <ac:chgData name="Sergio Reyes Gajardo" userId="ae39495978026069" providerId="LiveId" clId="{9988E8E4-61D0-4D85-A488-99F1DE0F5CD7}" dt="2024-08-16T20:45:17.326" v="1215" actId="26606"/>
          <ac:cxnSpMkLst>
            <pc:docMk/>
            <pc:sldMk cId="3051005329" sldId="295"/>
            <ac:cxnSpMk id="22" creationId="{C49DA8F6-BCC1-4447-B54C-57856834B94B}"/>
          </ac:cxnSpMkLst>
        </pc:cxnChg>
      </pc:sldChg>
      <pc:sldChg chg="addSp delSp modSp add mod modMedia setBg delAnim delDesignElem">
        <pc:chgData name="Sergio Reyes Gajardo" userId="ae39495978026069" providerId="LiveId" clId="{9988E8E4-61D0-4D85-A488-99F1DE0F5CD7}" dt="2024-08-16T20:40:55.020" v="902" actId="1076"/>
        <pc:sldMkLst>
          <pc:docMk/>
          <pc:sldMk cId="3905939130" sldId="296"/>
        </pc:sldMkLst>
        <pc:spChg chg="add mod">
          <ac:chgData name="Sergio Reyes Gajardo" userId="ae39495978026069" providerId="LiveId" clId="{9988E8E4-61D0-4D85-A488-99F1DE0F5CD7}" dt="2024-08-16T20:40:55.020" v="902" actId="1076"/>
          <ac:spMkLst>
            <pc:docMk/>
            <pc:sldMk cId="3905939130" sldId="296"/>
            <ac:spMk id="3" creationId="{F96D5F0A-CE2A-04FA-AF06-50E7B84A240F}"/>
          </ac:spMkLst>
        </pc:spChg>
        <pc:spChg chg="add del mod">
          <ac:chgData name="Sergio Reyes Gajardo" userId="ae39495978026069" providerId="LiveId" clId="{9988E8E4-61D0-4D85-A488-99F1DE0F5CD7}" dt="2024-08-16T20:38:33.561" v="697" actId="478"/>
          <ac:spMkLst>
            <pc:docMk/>
            <pc:sldMk cId="3905939130" sldId="296"/>
            <ac:spMk id="4" creationId="{7662FFA9-1207-7649-70F4-146E2253ECAB}"/>
          </ac:spMkLst>
        </pc:spChg>
        <pc:spChg chg="add">
          <ac:chgData name="Sergio Reyes Gajardo" userId="ae39495978026069" providerId="LiveId" clId="{9988E8E4-61D0-4D85-A488-99F1DE0F5CD7}" dt="2024-08-16T20:39:59.856" v="788" actId="26606"/>
          <ac:spMkLst>
            <pc:docMk/>
            <pc:sldMk cId="3905939130" sldId="296"/>
            <ac:spMk id="7" creationId="{E70372AA-12E1-4094-B31A-1B0F57FC3E78}"/>
          </ac:spMkLst>
        </pc:spChg>
        <pc:spChg chg="add del">
          <ac:chgData name="Sergio Reyes Gajardo" userId="ae39495978026069" providerId="LiveId" clId="{9988E8E4-61D0-4D85-A488-99F1DE0F5CD7}" dt="2024-08-16T20:39:15.730" v="733" actId="26606"/>
          <ac:spMkLst>
            <pc:docMk/>
            <pc:sldMk cId="3905939130" sldId="296"/>
            <ac:spMk id="9" creationId="{E70372AA-12E1-4094-B31A-1B0F57FC3E78}"/>
          </ac:spMkLst>
        </pc:spChg>
        <pc:spChg chg="add del">
          <ac:chgData name="Sergio Reyes Gajardo" userId="ae39495978026069" providerId="LiveId" clId="{9988E8E4-61D0-4D85-A488-99F1DE0F5CD7}" dt="2024-08-16T20:38:18.311" v="692" actId="26606"/>
          <ac:spMkLst>
            <pc:docMk/>
            <pc:sldMk cId="3905939130" sldId="296"/>
            <ac:spMk id="10" creationId="{2A0E4E09-FC02-4ADC-951A-3FFA90B6FE39}"/>
          </ac:spMkLst>
        </pc:spChg>
        <pc:spChg chg="add del">
          <ac:chgData name="Sergio Reyes Gajardo" userId="ae39495978026069" providerId="LiveId" clId="{9988E8E4-61D0-4D85-A488-99F1DE0F5CD7}" dt="2024-08-16T20:39:15.730" v="733" actId="26606"/>
          <ac:spMkLst>
            <pc:docMk/>
            <pc:sldMk cId="3905939130" sldId="296"/>
            <ac:spMk id="11" creationId="{AA61CCAC-6875-474C-8E9E-F57ABF078C2B}"/>
          </ac:spMkLst>
        </pc:spChg>
        <pc:spChg chg="add del">
          <ac:chgData name="Sergio Reyes Gajardo" userId="ae39495978026069" providerId="LiveId" clId="{9988E8E4-61D0-4D85-A488-99F1DE0F5CD7}" dt="2024-08-16T20:39:15.730" v="733" actId="26606"/>
          <ac:spMkLst>
            <pc:docMk/>
            <pc:sldMk cId="3905939130" sldId="296"/>
            <ac:spMk id="13" creationId="{5683D043-25BB-4AC9-8130-641179672614}"/>
          </ac:spMkLst>
        </pc:spChg>
        <pc:spChg chg="add">
          <ac:chgData name="Sergio Reyes Gajardo" userId="ae39495978026069" providerId="LiveId" clId="{9988E8E4-61D0-4D85-A488-99F1DE0F5CD7}" dt="2024-08-16T20:39:59.856" v="788" actId="26606"/>
          <ac:spMkLst>
            <pc:docMk/>
            <pc:sldMk cId="3905939130" sldId="296"/>
            <ac:spMk id="14" creationId="{AA61CCAC-6875-474C-8E9E-F57ABF078C2B}"/>
          </ac:spMkLst>
        </pc:spChg>
        <pc:spChg chg="add del">
          <ac:chgData name="Sergio Reyes Gajardo" userId="ae39495978026069" providerId="LiveId" clId="{9988E8E4-61D0-4D85-A488-99F1DE0F5CD7}" dt="2024-08-16T20:39:41.065" v="753" actId="26606"/>
          <ac:spMkLst>
            <pc:docMk/>
            <pc:sldMk cId="3905939130" sldId="296"/>
            <ac:spMk id="15" creationId="{C5CB530E-515E-412C-9DF1-5F8FFBD6F383}"/>
          </ac:spMkLst>
        </pc:spChg>
        <pc:spChg chg="add del">
          <ac:chgData name="Sergio Reyes Gajardo" userId="ae39495978026069" providerId="LiveId" clId="{9988E8E4-61D0-4D85-A488-99F1DE0F5CD7}" dt="2024-08-16T20:39:41.065" v="753" actId="26606"/>
          <ac:spMkLst>
            <pc:docMk/>
            <pc:sldMk cId="3905939130" sldId="296"/>
            <ac:spMk id="16" creationId="{464EC53C-35C4-4E84-AFE2-A7D081852617}"/>
          </ac:spMkLst>
        </pc:spChg>
        <pc:spChg chg="add del">
          <ac:chgData name="Sergio Reyes Gajardo" userId="ae39495978026069" providerId="LiveId" clId="{9988E8E4-61D0-4D85-A488-99F1DE0F5CD7}" dt="2024-08-16T20:39:41.065" v="753" actId="26606"/>
          <ac:spMkLst>
            <pc:docMk/>
            <pc:sldMk cId="3905939130" sldId="296"/>
            <ac:spMk id="17" creationId="{712D4376-A578-4FF1-94FC-245E7A6A489F}"/>
          </ac:spMkLst>
        </pc:spChg>
        <pc:spChg chg="add del">
          <ac:chgData name="Sergio Reyes Gajardo" userId="ae39495978026069" providerId="LiveId" clId="{9988E8E4-61D0-4D85-A488-99F1DE0F5CD7}" dt="2024-08-16T20:39:41.065" v="753" actId="26606"/>
          <ac:spMkLst>
            <pc:docMk/>
            <pc:sldMk cId="3905939130" sldId="296"/>
            <ac:spMk id="18" creationId="{9A3F5928-D955-456A-97B5-AA390B8CE9D5}"/>
          </ac:spMkLst>
        </pc:spChg>
        <pc:spChg chg="add del">
          <ac:chgData name="Sergio Reyes Gajardo" userId="ae39495978026069" providerId="LiveId" clId="{9988E8E4-61D0-4D85-A488-99F1DE0F5CD7}" dt="2024-08-16T20:38:30.958" v="696" actId="26606"/>
          <ac:spMkLst>
            <pc:docMk/>
            <pc:sldMk cId="3905939130" sldId="296"/>
            <ac:spMk id="19" creationId="{39E0238D-E295-49BE-9BFE-E9189D69ED3A}"/>
          </ac:spMkLst>
        </pc:spChg>
        <pc:spChg chg="add del">
          <ac:chgData name="Sergio Reyes Gajardo" userId="ae39495978026069" providerId="LiveId" clId="{9988E8E4-61D0-4D85-A488-99F1DE0F5CD7}" dt="2024-08-16T20:38:30.958" v="696" actId="26606"/>
          <ac:spMkLst>
            <pc:docMk/>
            <pc:sldMk cId="3905939130" sldId="296"/>
            <ac:spMk id="20" creationId="{D85E9A4A-0183-4A3C-B68E-A229278915E2}"/>
          </ac:spMkLst>
        </pc:spChg>
        <pc:spChg chg="add del">
          <ac:chgData name="Sergio Reyes Gajardo" userId="ae39495978026069" providerId="LiveId" clId="{9988E8E4-61D0-4D85-A488-99F1DE0F5CD7}" dt="2024-08-16T20:38:30.958" v="696" actId="26606"/>
          <ac:spMkLst>
            <pc:docMk/>
            <pc:sldMk cId="3905939130" sldId="296"/>
            <ac:spMk id="21" creationId="{13A48C6C-3CC4-4EE5-A773-EC1EB7F59CD4}"/>
          </ac:spMkLst>
        </pc:spChg>
        <pc:spChg chg="add del">
          <ac:chgData name="Sergio Reyes Gajardo" userId="ae39495978026069" providerId="LiveId" clId="{9988E8E4-61D0-4D85-A488-99F1DE0F5CD7}" dt="2024-08-16T20:38:30.958" v="696" actId="26606"/>
          <ac:spMkLst>
            <pc:docMk/>
            <pc:sldMk cId="3905939130" sldId="296"/>
            <ac:spMk id="23" creationId="{1F9EB61A-CFD3-3398-6448-72CE004E3C86}"/>
          </ac:spMkLst>
        </pc:spChg>
        <pc:spChg chg="add del">
          <ac:chgData name="Sergio Reyes Gajardo" userId="ae39495978026069" providerId="LiveId" clId="{9988E8E4-61D0-4D85-A488-99F1DE0F5CD7}" dt="2024-08-16T20:39:41.065" v="753" actId="26606"/>
          <ac:spMkLst>
            <pc:docMk/>
            <pc:sldMk cId="3905939130" sldId="296"/>
            <ac:spMk id="26" creationId="{AEA7509D-F04F-40CB-A0B3-EEF16499CC9F}"/>
          </ac:spMkLst>
        </pc:spChg>
        <pc:spChg chg="add">
          <ac:chgData name="Sergio Reyes Gajardo" userId="ae39495978026069" providerId="LiveId" clId="{9988E8E4-61D0-4D85-A488-99F1DE0F5CD7}" dt="2024-08-16T20:39:59.856" v="788" actId="26606"/>
          <ac:spMkLst>
            <pc:docMk/>
            <pc:sldMk cId="3905939130" sldId="296"/>
            <ac:spMk id="27" creationId="{5683D043-25BB-4AC9-8130-641179672614}"/>
          </ac:spMkLst>
        </pc:spChg>
        <pc:spChg chg="add del">
          <ac:chgData name="Sergio Reyes Gajardo" userId="ae39495978026069" providerId="LiveId" clId="{9988E8E4-61D0-4D85-A488-99F1DE0F5CD7}" dt="2024-08-16T20:39:40.360" v="750" actId="26606"/>
          <ac:spMkLst>
            <pc:docMk/>
            <pc:sldMk cId="3905939130" sldId="296"/>
            <ac:spMk id="32" creationId="{C8320351-9FA2-4A26-885B-BB8F3E4902D2}"/>
          </ac:spMkLst>
        </pc:spChg>
        <pc:spChg chg="add del">
          <ac:chgData name="Sergio Reyes Gajardo" userId="ae39495978026069" providerId="LiveId" clId="{9988E8E4-61D0-4D85-A488-99F1DE0F5CD7}" dt="2024-08-16T20:39:40.360" v="750" actId="26606"/>
          <ac:spMkLst>
            <pc:docMk/>
            <pc:sldMk cId="3905939130" sldId="296"/>
            <ac:spMk id="34" creationId="{68CD2EFB-78C2-4C6E-A6B9-4ED12FAD5B99}"/>
          </ac:spMkLst>
        </pc:spChg>
        <pc:spChg chg="del">
          <ac:chgData name="Sergio Reyes Gajardo" userId="ae39495978026069" providerId="LiveId" clId="{9988E8E4-61D0-4D85-A488-99F1DE0F5CD7}" dt="2024-08-16T20:36:44.912" v="650"/>
          <ac:spMkLst>
            <pc:docMk/>
            <pc:sldMk cId="3905939130" sldId="296"/>
            <ac:spMk id="41" creationId="{BACC6370-2D7E-4714-9D71-7542949D7D5D}"/>
          </ac:spMkLst>
        </pc:spChg>
        <pc:spChg chg="del">
          <ac:chgData name="Sergio Reyes Gajardo" userId="ae39495978026069" providerId="LiveId" clId="{9988E8E4-61D0-4D85-A488-99F1DE0F5CD7}" dt="2024-08-16T20:36:44.912" v="650"/>
          <ac:spMkLst>
            <pc:docMk/>
            <pc:sldMk cId="3905939130" sldId="296"/>
            <ac:spMk id="42" creationId="{F68B3F68-107C-434F-AA38-110D5EA91B85}"/>
          </ac:spMkLst>
        </pc:spChg>
        <pc:spChg chg="del">
          <ac:chgData name="Sergio Reyes Gajardo" userId="ae39495978026069" providerId="LiveId" clId="{9988E8E4-61D0-4D85-A488-99F1DE0F5CD7}" dt="2024-08-16T20:36:44.912" v="650"/>
          <ac:spMkLst>
            <pc:docMk/>
            <pc:sldMk cId="3905939130" sldId="296"/>
            <ac:spMk id="43" creationId="{AAD0DBB9-1A4B-4391-81D4-CB19F9AB918A}"/>
          </ac:spMkLst>
        </pc:spChg>
        <pc:spChg chg="del">
          <ac:chgData name="Sergio Reyes Gajardo" userId="ae39495978026069" providerId="LiveId" clId="{9988E8E4-61D0-4D85-A488-99F1DE0F5CD7}" dt="2024-08-16T20:36:44.912" v="650"/>
          <ac:spMkLst>
            <pc:docMk/>
            <pc:sldMk cId="3905939130" sldId="296"/>
            <ac:spMk id="44" creationId="{063BBA22-50EA-4C4D-BE05-F1CE4E63AA56}"/>
          </ac:spMkLst>
        </pc:spChg>
        <pc:grpChg chg="add del">
          <ac:chgData name="Sergio Reyes Gajardo" userId="ae39495978026069" providerId="LiveId" clId="{9988E8E4-61D0-4D85-A488-99F1DE0F5CD7}" dt="2024-08-16T20:38:18.311" v="692" actId="26606"/>
          <ac:grpSpMkLst>
            <pc:docMk/>
            <pc:sldMk cId="3905939130" sldId="296"/>
            <ac:grpSpMk id="12" creationId="{B0A10B5A-315F-4751-BA35-34556B5D2663}"/>
          </ac:grpSpMkLst>
        </pc:grpChg>
        <pc:graphicFrameChg chg="del">
          <ac:chgData name="Sergio Reyes Gajardo" userId="ae39495978026069" providerId="LiveId" clId="{9988E8E4-61D0-4D85-A488-99F1DE0F5CD7}" dt="2024-08-16T20:36:49.635" v="651" actId="478"/>
          <ac:graphicFrameMkLst>
            <pc:docMk/>
            <pc:sldMk cId="3905939130" sldId="296"/>
            <ac:graphicFrameMk id="45" creationId="{F8E29B19-CF1E-948D-0ABB-5574BD90B431}"/>
          </ac:graphicFrameMkLst>
        </pc:graphicFrameChg>
        <pc:picChg chg="add del mod">
          <ac:chgData name="Sergio Reyes Gajardo" userId="ae39495978026069" providerId="LiveId" clId="{9988E8E4-61D0-4D85-A488-99F1DE0F5CD7}" dt="2024-08-16T20:39:15.730" v="733" actId="26606"/>
          <ac:picMkLst>
            <pc:docMk/>
            <pc:sldMk cId="3905939130" sldId="296"/>
            <ac:picMk id="5" creationId="{9FA77004-1966-3571-93E3-86AEF67ED92A}"/>
          </ac:picMkLst>
        </pc:picChg>
        <pc:picChg chg="add del">
          <ac:chgData name="Sergio Reyes Gajardo" userId="ae39495978026069" providerId="LiveId" clId="{9988E8E4-61D0-4D85-A488-99F1DE0F5CD7}" dt="2024-08-16T20:38:18.311" v="692" actId="26606"/>
          <ac:picMkLst>
            <pc:docMk/>
            <pc:sldMk cId="3905939130" sldId="296"/>
            <ac:picMk id="6" creationId="{9C1754F7-9AEE-677C-0067-29B5FC71C973}"/>
          </ac:picMkLst>
        </pc:picChg>
        <pc:picChg chg="add mod">
          <ac:chgData name="Sergio Reyes Gajardo" userId="ae39495978026069" providerId="LiveId" clId="{9988E8E4-61D0-4D85-A488-99F1DE0F5CD7}" dt="2024-08-16T20:40:50.664" v="901" actId="1076"/>
          <ac:picMkLst>
            <pc:docMk/>
            <pc:sldMk cId="3905939130" sldId="296"/>
            <ac:picMk id="8" creationId="{77F56C2A-7C00-9139-875D-D9C13D690134}"/>
          </ac:picMkLst>
        </pc:picChg>
        <pc:picChg chg="add del">
          <ac:chgData name="Sergio Reyes Gajardo" userId="ae39495978026069" providerId="LiveId" clId="{9988E8E4-61D0-4D85-A488-99F1DE0F5CD7}" dt="2024-08-16T20:38:30.958" v="696" actId="26606"/>
          <ac:picMkLst>
            <pc:docMk/>
            <pc:sldMk cId="3905939130" sldId="296"/>
            <ac:picMk id="22" creationId="{45E963B3-50DB-66FB-54E2-B951D921F68B}"/>
          </ac:picMkLst>
        </pc:picChg>
        <pc:picChg chg="add del">
          <ac:chgData name="Sergio Reyes Gajardo" userId="ae39495978026069" providerId="LiveId" clId="{9988E8E4-61D0-4D85-A488-99F1DE0F5CD7}" dt="2024-08-16T20:39:41.065" v="753" actId="26606"/>
          <ac:picMkLst>
            <pc:docMk/>
            <pc:sldMk cId="3905939130" sldId="296"/>
            <ac:picMk id="24" creationId="{A7E1D752-D3CB-DF98-D7D9-F550E23E8ED4}"/>
          </ac:picMkLst>
        </pc:picChg>
        <pc:picChg chg="add del">
          <ac:chgData name="Sergio Reyes Gajardo" userId="ae39495978026069" providerId="LiveId" clId="{9988E8E4-61D0-4D85-A488-99F1DE0F5CD7}" dt="2024-08-16T20:39:40.360" v="750" actId="26606"/>
          <ac:picMkLst>
            <pc:docMk/>
            <pc:sldMk cId="3905939130" sldId="296"/>
            <ac:picMk id="28" creationId="{778D7731-BBDD-C12F-E82A-FB233256A45C}"/>
          </ac:picMkLst>
        </pc:picChg>
        <pc:cxnChg chg="add del">
          <ac:chgData name="Sergio Reyes Gajardo" userId="ae39495978026069" providerId="LiveId" clId="{9988E8E4-61D0-4D85-A488-99F1DE0F5CD7}" dt="2024-08-16T20:39:41.065" v="753" actId="26606"/>
          <ac:cxnSpMkLst>
            <pc:docMk/>
            <pc:sldMk cId="3905939130" sldId="296"/>
            <ac:cxnSpMk id="25" creationId="{56020367-4FD5-4596-8E10-C5F095CD8DBF}"/>
          </ac:cxnSpMkLst>
        </pc:cxnChg>
      </pc:sldChg>
      <pc:sldChg chg="addSp delSp modSp add del mod setBg delDesignElem">
        <pc:chgData name="Sergio Reyes Gajardo" userId="ae39495978026069" providerId="LiveId" clId="{9988E8E4-61D0-4D85-A488-99F1DE0F5CD7}" dt="2024-08-17T23:56:29.549" v="1654" actId="47"/>
        <pc:sldMkLst>
          <pc:docMk/>
          <pc:sldMk cId="3405630889" sldId="297"/>
        </pc:sldMkLst>
        <pc:spChg chg="add mod">
          <ac:chgData name="Sergio Reyes Gajardo" userId="ae39495978026069" providerId="LiveId" clId="{9988E8E4-61D0-4D85-A488-99F1DE0F5CD7}" dt="2024-08-17T23:55:56.585" v="1646" actId="1076"/>
          <ac:spMkLst>
            <pc:docMk/>
            <pc:sldMk cId="3405630889" sldId="297"/>
            <ac:spMk id="2" creationId="{C35A891B-7953-FCD1-7724-9B24ECF2D2ED}"/>
          </ac:spMkLst>
        </pc:spChg>
        <pc:spChg chg="del mod">
          <ac:chgData name="Sergio Reyes Gajardo" userId="ae39495978026069" providerId="LiveId" clId="{9988E8E4-61D0-4D85-A488-99F1DE0F5CD7}" dt="2024-08-17T23:50:12.292" v="1282" actId="478"/>
          <ac:spMkLst>
            <pc:docMk/>
            <pc:sldMk cId="3405630889" sldId="297"/>
            <ac:spMk id="4" creationId="{E60AA246-12D9-7DCB-C5A1-23A41C6658EB}"/>
          </ac:spMkLst>
        </pc:spChg>
        <pc:spChg chg="add mod">
          <ac:chgData name="Sergio Reyes Gajardo" userId="ae39495978026069" providerId="LiveId" clId="{9988E8E4-61D0-4D85-A488-99F1DE0F5CD7}" dt="2024-08-17T23:56:04.968" v="1648" actId="14100"/>
          <ac:spMkLst>
            <pc:docMk/>
            <pc:sldMk cId="3405630889" sldId="297"/>
            <ac:spMk id="5" creationId="{BA02C214-8683-DE56-DCB7-5A19AC72727B}"/>
          </ac:spMkLst>
        </pc:spChg>
        <pc:spChg chg="mod">
          <ac:chgData name="Sergio Reyes Gajardo" userId="ae39495978026069" providerId="LiveId" clId="{9988E8E4-61D0-4D85-A488-99F1DE0F5CD7}" dt="2024-08-17T23:53:14.792" v="1389" actId="27636"/>
          <ac:spMkLst>
            <pc:docMk/>
            <pc:sldMk cId="3405630889" sldId="297"/>
            <ac:spMk id="7" creationId="{FDEA4DA2-E52D-CD50-3379-2EF4E990DF04}"/>
          </ac:spMkLst>
        </pc:spChg>
        <pc:spChg chg="del">
          <ac:chgData name="Sergio Reyes Gajardo" userId="ae39495978026069" providerId="LiveId" clId="{9988E8E4-61D0-4D85-A488-99F1DE0F5CD7}" dt="2024-08-17T23:50:07.557" v="1279"/>
          <ac:spMkLst>
            <pc:docMk/>
            <pc:sldMk cId="3405630889" sldId="297"/>
            <ac:spMk id="9" creationId="{327D73B4-9F5C-4A64-A179-51B9500CB8B5}"/>
          </ac:spMkLst>
        </pc:spChg>
        <pc:spChg chg="del">
          <ac:chgData name="Sergio Reyes Gajardo" userId="ae39495978026069" providerId="LiveId" clId="{9988E8E4-61D0-4D85-A488-99F1DE0F5CD7}" dt="2024-08-17T23:50:07.557" v="1279"/>
          <ac:spMkLst>
            <pc:docMk/>
            <pc:sldMk cId="3405630889" sldId="297"/>
            <ac:spMk id="11" creationId="{6CB927A4-E432-4310-9CD5-E89FF5063179}"/>
          </ac:spMkLst>
        </pc:spChg>
        <pc:spChg chg="del">
          <ac:chgData name="Sergio Reyes Gajardo" userId="ae39495978026069" providerId="LiveId" clId="{9988E8E4-61D0-4D85-A488-99F1DE0F5CD7}" dt="2024-08-17T23:50:07.557" v="1279"/>
          <ac:spMkLst>
            <pc:docMk/>
            <pc:sldMk cId="3405630889" sldId="297"/>
            <ac:spMk id="14" creationId="{C1F06963-6374-4B48-844F-071A9BAAAE02}"/>
          </ac:spMkLst>
        </pc:spChg>
        <pc:spChg chg="del">
          <ac:chgData name="Sergio Reyes Gajardo" userId="ae39495978026069" providerId="LiveId" clId="{9988E8E4-61D0-4D85-A488-99F1DE0F5CD7}" dt="2024-08-17T23:50:07.557" v="1279"/>
          <ac:spMkLst>
            <pc:docMk/>
            <pc:sldMk cId="3405630889" sldId="297"/>
            <ac:spMk id="15" creationId="{1453BF6C-B012-48B7-B4E8-6D7AC7C27D02}"/>
          </ac:spMkLst>
        </pc:spChg>
        <pc:spChg chg="del">
          <ac:chgData name="Sergio Reyes Gajardo" userId="ae39495978026069" providerId="LiveId" clId="{9988E8E4-61D0-4D85-A488-99F1DE0F5CD7}" dt="2024-08-17T23:50:07.557" v="1279"/>
          <ac:spMkLst>
            <pc:docMk/>
            <pc:sldMk cId="3405630889" sldId="297"/>
            <ac:spMk id="17" creationId="{E3020543-B24B-4EC4-8FFC-8DD88EEA91A8}"/>
          </ac:spMkLst>
        </pc:spChg>
        <pc:spChg chg="del mod ord">
          <ac:chgData name="Sergio Reyes Gajardo" userId="ae39495978026069" providerId="LiveId" clId="{9988E8E4-61D0-4D85-A488-99F1DE0F5CD7}" dt="2024-08-17T23:52:51.802" v="1383" actId="478"/>
          <ac:spMkLst>
            <pc:docMk/>
            <pc:sldMk cId="3405630889" sldId="297"/>
            <ac:spMk id="19" creationId="{CBBD381C-4BF2-CDA6-40AC-46F6D3B75F51}"/>
          </ac:spMkLst>
        </pc:spChg>
        <pc:picChg chg="del">
          <ac:chgData name="Sergio Reyes Gajardo" userId="ae39495978026069" providerId="LiveId" clId="{9988E8E4-61D0-4D85-A488-99F1DE0F5CD7}" dt="2024-08-17T23:50:09.783" v="1280" actId="478"/>
          <ac:picMkLst>
            <pc:docMk/>
            <pc:sldMk cId="3405630889" sldId="297"/>
            <ac:picMk id="3" creationId="{A74DAEDC-6167-A4E2-2FB7-5D046386E3A3}"/>
          </ac:picMkLst>
        </pc:picChg>
        <pc:picChg chg="add del">
          <ac:chgData name="Sergio Reyes Gajardo" userId="ae39495978026069" providerId="LiveId" clId="{9988E8E4-61D0-4D85-A488-99F1DE0F5CD7}" dt="2024-08-17T23:56:08.892" v="1649" actId="478"/>
          <ac:picMkLst>
            <pc:docMk/>
            <pc:sldMk cId="3405630889" sldId="297"/>
            <ac:picMk id="21" creationId="{A6DA6BDB-8B2F-EE4E-B744-30BB4E82CA90}"/>
          </ac:picMkLst>
        </pc:picChg>
        <pc:cxnChg chg="del">
          <ac:chgData name="Sergio Reyes Gajardo" userId="ae39495978026069" providerId="LiveId" clId="{9988E8E4-61D0-4D85-A488-99F1DE0F5CD7}" dt="2024-08-17T23:50:07.557" v="1279"/>
          <ac:cxnSpMkLst>
            <pc:docMk/>
            <pc:sldMk cId="3405630889" sldId="297"/>
            <ac:cxnSpMk id="22" creationId="{C49DA8F6-BCC1-4447-B54C-57856834B94B}"/>
          </ac:cxnSpMkLst>
        </pc:cxnChg>
        <pc:cxnChg chg="add">
          <ac:chgData name="Sergio Reyes Gajardo" userId="ae39495978026069" providerId="LiveId" clId="{9988E8E4-61D0-4D85-A488-99F1DE0F5CD7}" dt="2024-08-17T23:52:45.497" v="1382" actId="26606"/>
          <ac:cxnSpMkLst>
            <pc:docMk/>
            <pc:sldMk cId="3405630889" sldId="297"/>
            <ac:cxnSpMk id="25" creationId="{33193FD5-6A49-7562-EA76-F15D42E15804}"/>
          </ac:cxnSpMkLst>
        </pc:cxnChg>
      </pc:sldChg>
      <pc:sldChg chg="addSp delSp modSp new mod">
        <pc:chgData name="Sergio Reyes Gajardo" userId="ae39495978026069" providerId="LiveId" clId="{9988E8E4-61D0-4D85-A488-99F1DE0F5CD7}" dt="2024-08-17T23:58:23.830" v="1670" actId="26606"/>
        <pc:sldMkLst>
          <pc:docMk/>
          <pc:sldMk cId="134599329" sldId="298"/>
        </pc:sldMkLst>
        <pc:spChg chg="del">
          <ac:chgData name="Sergio Reyes Gajardo" userId="ae39495978026069" providerId="LiveId" clId="{9988E8E4-61D0-4D85-A488-99F1DE0F5CD7}" dt="2024-08-17T23:56:28.558" v="1653" actId="478"/>
          <ac:spMkLst>
            <pc:docMk/>
            <pc:sldMk cId="134599329" sldId="298"/>
            <ac:spMk id="2" creationId="{B6C8C605-54A7-F30B-3A9A-E4FEA3C46224}"/>
          </ac:spMkLst>
        </pc:spChg>
        <pc:spChg chg="del">
          <ac:chgData name="Sergio Reyes Gajardo" userId="ae39495978026069" providerId="LiveId" clId="{9988E8E4-61D0-4D85-A488-99F1DE0F5CD7}" dt="2024-08-17T23:56:27.997" v="1652" actId="478"/>
          <ac:spMkLst>
            <pc:docMk/>
            <pc:sldMk cId="134599329" sldId="298"/>
            <ac:spMk id="3" creationId="{AFCAA62A-C313-833E-EBA6-756F24729CC3}"/>
          </ac:spMkLst>
        </pc:spChg>
        <pc:spChg chg="add mod">
          <ac:chgData name="Sergio Reyes Gajardo" userId="ae39495978026069" providerId="LiveId" clId="{9988E8E4-61D0-4D85-A488-99F1DE0F5CD7}" dt="2024-08-17T23:56:25.782" v="1651"/>
          <ac:spMkLst>
            <pc:docMk/>
            <pc:sldMk cId="134599329" sldId="298"/>
            <ac:spMk id="4" creationId="{E57854CE-6D41-01A2-C7AC-5C0D726912AD}"/>
          </ac:spMkLst>
        </pc:spChg>
        <pc:spChg chg="add mod">
          <ac:chgData name="Sergio Reyes Gajardo" userId="ae39495978026069" providerId="LiveId" clId="{9988E8E4-61D0-4D85-A488-99F1DE0F5CD7}" dt="2024-08-17T23:58:00.222" v="1661" actId="207"/>
          <ac:spMkLst>
            <pc:docMk/>
            <pc:sldMk cId="134599329" sldId="298"/>
            <ac:spMk id="5" creationId="{8DD92C16-F641-347A-BFAB-7F551DDE3569}"/>
          </ac:spMkLst>
        </pc:spChg>
        <pc:spChg chg="add del mod">
          <ac:chgData name="Sergio Reyes Gajardo" userId="ae39495978026069" providerId="LiveId" clId="{9988E8E4-61D0-4D85-A488-99F1DE0F5CD7}" dt="2024-08-17T23:58:23.830" v="1670" actId="26606"/>
          <ac:spMkLst>
            <pc:docMk/>
            <pc:sldMk cId="134599329" sldId="298"/>
            <ac:spMk id="6" creationId="{73A8CF3F-D790-B37B-7872-D9DC1883535C}"/>
          </ac:spMkLst>
        </pc:spChg>
        <pc:spChg chg="add mod ord">
          <ac:chgData name="Sergio Reyes Gajardo" userId="ae39495978026069" providerId="LiveId" clId="{9988E8E4-61D0-4D85-A488-99F1DE0F5CD7}" dt="2024-08-17T23:57:15.378" v="1659" actId="167"/>
          <ac:spMkLst>
            <pc:docMk/>
            <pc:sldMk cId="134599329" sldId="298"/>
            <ac:spMk id="7" creationId="{0B2D8EE4-953E-24B5-7AE2-0CB98469B9BD}"/>
          </ac:spMkLst>
        </pc:spChg>
        <pc:graphicFrameChg chg="add">
          <ac:chgData name="Sergio Reyes Gajardo" userId="ae39495978026069" providerId="LiveId" clId="{9988E8E4-61D0-4D85-A488-99F1DE0F5CD7}" dt="2024-08-17T23:58:23.830" v="1670" actId="26606"/>
          <ac:graphicFrameMkLst>
            <pc:docMk/>
            <pc:sldMk cId="134599329" sldId="298"/>
            <ac:graphicFrameMk id="9" creationId="{7309025F-BCB2-2F35-442E-8496BF27ABB5}"/>
          </ac:graphicFrameMkLst>
        </pc:graphicFrameChg>
      </pc:sldChg>
      <pc:sldChg chg="addSp delSp modSp add mod">
        <pc:chgData name="Sergio Reyes Gajardo" userId="ae39495978026069" providerId="LiveId" clId="{9988E8E4-61D0-4D85-A488-99F1DE0F5CD7}" dt="2024-08-18T00:07:45.743" v="2419" actId="790"/>
        <pc:sldMkLst>
          <pc:docMk/>
          <pc:sldMk cId="3570395262" sldId="299"/>
        </pc:sldMkLst>
        <pc:spChg chg="add mod">
          <ac:chgData name="Sergio Reyes Gajardo" userId="ae39495978026069" providerId="LiveId" clId="{9988E8E4-61D0-4D85-A488-99F1DE0F5CD7}" dt="2024-08-18T00:03:00.403" v="1918" actId="164"/>
          <ac:spMkLst>
            <pc:docMk/>
            <pc:sldMk cId="3570395262" sldId="299"/>
            <ac:spMk id="2" creationId="{99B66907-F703-9683-846F-847286D4E09A}"/>
          </ac:spMkLst>
        </pc:spChg>
        <pc:spChg chg="add mod">
          <ac:chgData name="Sergio Reyes Gajardo" userId="ae39495978026069" providerId="LiveId" clId="{9988E8E4-61D0-4D85-A488-99F1DE0F5CD7}" dt="2024-08-18T00:03:00.403" v="1918" actId="164"/>
          <ac:spMkLst>
            <pc:docMk/>
            <pc:sldMk cId="3570395262" sldId="299"/>
            <ac:spMk id="3" creationId="{5B8C4DCF-6494-3EE2-DB9E-41270FEFFF7D}"/>
          </ac:spMkLst>
        </pc:spChg>
        <pc:spChg chg="mod">
          <ac:chgData name="Sergio Reyes Gajardo" userId="ae39495978026069" providerId="LiveId" clId="{9988E8E4-61D0-4D85-A488-99F1DE0F5CD7}" dt="2024-08-18T00:07:45.743" v="2419" actId="790"/>
          <ac:spMkLst>
            <pc:docMk/>
            <pc:sldMk cId="3570395262" sldId="299"/>
            <ac:spMk id="4" creationId="{E57854CE-6D41-01A2-C7AC-5C0D726912AD}"/>
          </ac:spMkLst>
        </pc:spChg>
        <pc:spChg chg="mod">
          <ac:chgData name="Sergio Reyes Gajardo" userId="ae39495978026069" providerId="LiveId" clId="{9988E8E4-61D0-4D85-A488-99F1DE0F5CD7}" dt="2024-08-18T00:03:00.403" v="1918" actId="164"/>
          <ac:spMkLst>
            <pc:docMk/>
            <pc:sldMk cId="3570395262" sldId="299"/>
            <ac:spMk id="5" creationId="{8DD92C16-F641-347A-BFAB-7F551DDE3569}"/>
          </ac:spMkLst>
        </pc:spChg>
        <pc:spChg chg="mod">
          <ac:chgData name="Sergio Reyes Gajardo" userId="ae39495978026069" providerId="LiveId" clId="{9988E8E4-61D0-4D85-A488-99F1DE0F5CD7}" dt="2024-08-18T00:03:21.861" v="1945" actId="1076"/>
          <ac:spMkLst>
            <pc:docMk/>
            <pc:sldMk cId="3570395262" sldId="299"/>
            <ac:spMk id="7" creationId="{0B2D8EE4-953E-24B5-7AE2-0CB98469B9BD}"/>
          </ac:spMkLst>
        </pc:spChg>
        <pc:spChg chg="mod">
          <ac:chgData name="Sergio Reyes Gajardo" userId="ae39495978026069" providerId="LiveId" clId="{9988E8E4-61D0-4D85-A488-99F1DE0F5CD7}" dt="2024-08-18T00:04:02.562" v="1980" actId="12789"/>
          <ac:spMkLst>
            <pc:docMk/>
            <pc:sldMk cId="3570395262" sldId="299"/>
            <ac:spMk id="10" creationId="{86435DB4-087C-8975-0E77-A2D2025E775D}"/>
          </ac:spMkLst>
        </pc:spChg>
        <pc:spChg chg="mod">
          <ac:chgData name="Sergio Reyes Gajardo" userId="ae39495978026069" providerId="LiveId" clId="{9988E8E4-61D0-4D85-A488-99F1DE0F5CD7}" dt="2024-08-18T00:04:16.879" v="1981" actId="1076"/>
          <ac:spMkLst>
            <pc:docMk/>
            <pc:sldMk cId="3570395262" sldId="299"/>
            <ac:spMk id="11" creationId="{812435A1-1D18-9066-8AEE-5377F5AB8AA6}"/>
          </ac:spMkLst>
        </pc:spChg>
        <pc:spChg chg="mod">
          <ac:chgData name="Sergio Reyes Gajardo" userId="ae39495978026069" providerId="LiveId" clId="{9988E8E4-61D0-4D85-A488-99F1DE0F5CD7}" dt="2024-08-18T00:04:02.562" v="1980" actId="12789"/>
          <ac:spMkLst>
            <pc:docMk/>
            <pc:sldMk cId="3570395262" sldId="299"/>
            <ac:spMk id="12" creationId="{CEDC25BE-10DE-A31D-5199-C746D2C7BCDA}"/>
          </ac:spMkLst>
        </pc:spChg>
        <pc:spChg chg="mod">
          <ac:chgData name="Sergio Reyes Gajardo" userId="ae39495978026069" providerId="LiveId" clId="{9988E8E4-61D0-4D85-A488-99F1DE0F5CD7}" dt="2024-08-18T00:04:38.384" v="2031" actId="20577"/>
          <ac:spMkLst>
            <pc:docMk/>
            <pc:sldMk cId="3570395262" sldId="299"/>
            <ac:spMk id="14" creationId="{58CDCA98-C4EC-5F34-B6C3-12F52B934351}"/>
          </ac:spMkLst>
        </pc:spChg>
        <pc:spChg chg="mod">
          <ac:chgData name="Sergio Reyes Gajardo" userId="ae39495978026069" providerId="LiveId" clId="{9988E8E4-61D0-4D85-A488-99F1DE0F5CD7}" dt="2024-08-18T00:04:22.648" v="1982"/>
          <ac:spMkLst>
            <pc:docMk/>
            <pc:sldMk cId="3570395262" sldId="299"/>
            <ac:spMk id="15" creationId="{A03ADB3F-E583-BA8A-702D-3B168786820D}"/>
          </ac:spMkLst>
        </pc:spChg>
        <pc:spChg chg="mod">
          <ac:chgData name="Sergio Reyes Gajardo" userId="ae39495978026069" providerId="LiveId" clId="{9988E8E4-61D0-4D85-A488-99F1DE0F5CD7}" dt="2024-08-18T00:04:43.739" v="2048" actId="20577"/>
          <ac:spMkLst>
            <pc:docMk/>
            <pc:sldMk cId="3570395262" sldId="299"/>
            <ac:spMk id="16" creationId="{92F1370D-29E9-D84F-84BF-9C8D207A06D9}"/>
          </ac:spMkLst>
        </pc:spChg>
        <pc:spChg chg="add del mod">
          <ac:chgData name="Sergio Reyes Gajardo" userId="ae39495978026069" providerId="LiveId" clId="{9988E8E4-61D0-4D85-A488-99F1DE0F5CD7}" dt="2024-08-18T00:07:31.668" v="2418" actId="26606"/>
          <ac:spMkLst>
            <pc:docMk/>
            <pc:sldMk cId="3570395262" sldId="299"/>
            <ac:spMk id="17" creationId="{7D5E417B-0EFB-50F2-B4F1-CF55CEDEA8FA}"/>
          </ac:spMkLst>
        </pc:spChg>
        <pc:grpChg chg="add mod">
          <ac:chgData name="Sergio Reyes Gajardo" userId="ae39495978026069" providerId="LiveId" clId="{9988E8E4-61D0-4D85-A488-99F1DE0F5CD7}" dt="2024-08-18T00:03:16.961" v="1941" actId="1037"/>
          <ac:grpSpMkLst>
            <pc:docMk/>
            <pc:sldMk cId="3570395262" sldId="299"/>
            <ac:grpSpMk id="6" creationId="{86863CB3-BD8F-D83B-03EB-018873385C4A}"/>
          </ac:grpSpMkLst>
        </pc:grpChg>
        <pc:grpChg chg="add mod">
          <ac:chgData name="Sergio Reyes Gajardo" userId="ae39495978026069" providerId="LiveId" clId="{9988E8E4-61D0-4D85-A488-99F1DE0F5CD7}" dt="2024-08-18T00:03:35.547" v="1948" actId="1076"/>
          <ac:grpSpMkLst>
            <pc:docMk/>
            <pc:sldMk cId="3570395262" sldId="299"/>
            <ac:grpSpMk id="8" creationId="{F276ABBE-40B4-62F2-B1D9-682D2DF5CC72}"/>
          </ac:grpSpMkLst>
        </pc:grpChg>
        <pc:grpChg chg="add mod">
          <ac:chgData name="Sergio Reyes Gajardo" userId="ae39495978026069" providerId="LiveId" clId="{9988E8E4-61D0-4D85-A488-99F1DE0F5CD7}" dt="2024-08-18T00:04:26.028" v="1983" actId="1076"/>
          <ac:grpSpMkLst>
            <pc:docMk/>
            <pc:sldMk cId="3570395262" sldId="299"/>
            <ac:grpSpMk id="13" creationId="{4B5A3307-ACED-EC94-636D-F652CDA6E4BA}"/>
          </ac:grpSpMkLst>
        </pc:grpChg>
        <pc:graphicFrameChg chg="del">
          <ac:chgData name="Sergio Reyes Gajardo" userId="ae39495978026069" providerId="LiveId" clId="{9988E8E4-61D0-4D85-A488-99F1DE0F5CD7}" dt="2024-08-17T23:59:43.893" v="1672" actId="478"/>
          <ac:graphicFrameMkLst>
            <pc:docMk/>
            <pc:sldMk cId="3570395262" sldId="299"/>
            <ac:graphicFrameMk id="9" creationId="{7309025F-BCB2-2F35-442E-8496BF27ABB5}"/>
          </ac:graphicFrameMkLst>
        </pc:graphicFrameChg>
        <pc:graphicFrameChg chg="add">
          <ac:chgData name="Sergio Reyes Gajardo" userId="ae39495978026069" providerId="LiveId" clId="{9988E8E4-61D0-4D85-A488-99F1DE0F5CD7}" dt="2024-08-18T00:07:31.668" v="2418" actId="26606"/>
          <ac:graphicFrameMkLst>
            <pc:docMk/>
            <pc:sldMk cId="3570395262" sldId="299"/>
            <ac:graphicFrameMk id="19" creationId="{9ACC9142-CE73-19B5-11A1-93479CC629CB}"/>
          </ac:graphicFrameMkLst>
        </pc:graphicFrameChg>
      </pc:sldChg>
      <pc:sldChg chg="addSp delSp modSp add mod ord setBg">
        <pc:chgData name="Sergio Reyes Gajardo" userId="ae39495978026069" providerId="LiveId" clId="{9988E8E4-61D0-4D85-A488-99F1DE0F5CD7}" dt="2024-08-18T00:16:16.158" v="2861" actId="12789"/>
        <pc:sldMkLst>
          <pc:docMk/>
          <pc:sldMk cId="3383363704" sldId="300"/>
        </pc:sldMkLst>
        <pc:spChg chg="add del mod">
          <ac:chgData name="Sergio Reyes Gajardo" userId="ae39495978026069" providerId="LiveId" clId="{9988E8E4-61D0-4D85-A488-99F1DE0F5CD7}" dt="2024-08-18T00:15:46.002" v="2854"/>
          <ac:spMkLst>
            <pc:docMk/>
            <pc:sldMk cId="3383363704" sldId="300"/>
            <ac:spMk id="2" creationId="{23238DEE-52D5-D0D6-AFC8-2F9601DC0F9E}"/>
          </ac:spMkLst>
        </pc:spChg>
        <pc:spChg chg="mod">
          <ac:chgData name="Sergio Reyes Gajardo" userId="ae39495978026069" providerId="LiveId" clId="{9988E8E4-61D0-4D85-A488-99F1DE0F5CD7}" dt="2024-08-18T00:16:12.274" v="2860" actId="164"/>
          <ac:spMkLst>
            <pc:docMk/>
            <pc:sldMk cId="3383363704" sldId="300"/>
            <ac:spMk id="4" creationId="{E57854CE-6D41-01A2-C7AC-5C0D726912AD}"/>
          </ac:spMkLst>
        </pc:spChg>
        <pc:spChg chg="mod">
          <ac:chgData name="Sergio Reyes Gajardo" userId="ae39495978026069" providerId="LiveId" clId="{9988E8E4-61D0-4D85-A488-99F1DE0F5CD7}" dt="2024-08-18T00:16:12.274" v="2860" actId="164"/>
          <ac:spMkLst>
            <pc:docMk/>
            <pc:sldMk cId="3383363704" sldId="300"/>
            <ac:spMk id="5" creationId="{8DD92C16-F641-347A-BFAB-7F551DDE3569}"/>
          </ac:spMkLst>
        </pc:spChg>
        <pc:spChg chg="del">
          <ac:chgData name="Sergio Reyes Gajardo" userId="ae39495978026069" providerId="LiveId" clId="{9988E8E4-61D0-4D85-A488-99F1DE0F5CD7}" dt="2024-08-18T00:09:25.286" v="2496" actId="478"/>
          <ac:spMkLst>
            <pc:docMk/>
            <pc:sldMk cId="3383363704" sldId="300"/>
            <ac:spMk id="7" creationId="{0B2D8EE4-953E-24B5-7AE2-0CB98469B9BD}"/>
          </ac:spMkLst>
        </pc:spChg>
        <pc:grpChg chg="add mod">
          <ac:chgData name="Sergio Reyes Gajardo" userId="ae39495978026069" providerId="LiveId" clId="{9988E8E4-61D0-4D85-A488-99F1DE0F5CD7}" dt="2024-08-18T00:16:16.158" v="2861" actId="12789"/>
          <ac:grpSpMkLst>
            <pc:docMk/>
            <pc:sldMk cId="3383363704" sldId="300"/>
            <ac:grpSpMk id="3" creationId="{FD24B78A-F6EA-E62B-083B-452D0BC99B70}"/>
          </ac:grpSpMkLst>
        </pc:grpChg>
        <pc:grpChg chg="add">
          <ac:chgData name="Sergio Reyes Gajardo" userId="ae39495978026069" providerId="LiveId" clId="{9988E8E4-61D0-4D85-A488-99F1DE0F5CD7}" dt="2024-08-18T00:11:09.762" v="2735" actId="26606"/>
          <ac:grpSpMkLst>
            <pc:docMk/>
            <pc:sldMk cId="3383363704" sldId="300"/>
            <ac:grpSpMk id="11" creationId="{5EFBDE31-BB3E-6CFC-23CD-B5976DA38438}"/>
          </ac:grpSpMkLst>
        </pc:grpChg>
        <pc:graphicFrameChg chg="del">
          <ac:chgData name="Sergio Reyes Gajardo" userId="ae39495978026069" providerId="LiveId" clId="{9988E8E4-61D0-4D85-A488-99F1DE0F5CD7}" dt="2024-08-18T00:08:16.093" v="2425" actId="478"/>
          <ac:graphicFrameMkLst>
            <pc:docMk/>
            <pc:sldMk cId="3383363704" sldId="300"/>
            <ac:graphicFrameMk id="9" creationId="{7309025F-BCB2-2F35-442E-8496BF27ABB5}"/>
          </ac:graphicFrameMkLst>
        </pc:graphicFrameChg>
        <pc:picChg chg="add">
          <ac:chgData name="Sergio Reyes Gajardo" userId="ae39495978026069" providerId="LiveId" clId="{9988E8E4-61D0-4D85-A488-99F1DE0F5CD7}" dt="2024-08-18T00:11:09.762" v="2735" actId="26606"/>
          <ac:picMkLst>
            <pc:docMk/>
            <pc:sldMk cId="3383363704" sldId="300"/>
            <ac:picMk id="8" creationId="{3D93FF94-F38E-5B94-D697-5CC5E0C0EB30}"/>
          </ac:picMkLst>
        </pc:picChg>
      </pc:sldChg>
      <pc:sldChg chg="add del">
        <pc:chgData name="Sergio Reyes Gajardo" userId="ae39495978026069" providerId="LiveId" clId="{9988E8E4-61D0-4D85-A488-99F1DE0F5CD7}" dt="2024-08-18T00:08:11.280" v="2421" actId="47"/>
        <pc:sldMkLst>
          <pc:docMk/>
          <pc:sldMk cId="4268930685" sldId="300"/>
        </pc:sldMkLst>
      </pc:sldChg>
      <pc:sldChg chg="add del">
        <pc:chgData name="Sergio Reyes Gajardo" userId="ae39495978026069" providerId="LiveId" clId="{9988E8E4-61D0-4D85-A488-99F1DE0F5CD7}" dt="2024-08-18T00:12:25.107" v="2771"/>
        <pc:sldMkLst>
          <pc:docMk/>
          <pc:sldMk cId="375416796" sldId="301"/>
        </pc:sldMkLst>
      </pc:sldChg>
      <pc:sldChg chg="add del">
        <pc:chgData name="Sergio Reyes Gajardo" userId="ae39495978026069" providerId="LiveId" clId="{9988E8E4-61D0-4D85-A488-99F1DE0F5CD7}" dt="2024-08-18T00:12:21.483" v="2769"/>
        <pc:sldMkLst>
          <pc:docMk/>
          <pc:sldMk cId="632521108" sldId="301"/>
        </pc:sldMkLst>
      </pc:sldChg>
      <pc:sldChg chg="addSp delSp modSp add mod setBg delDesignElem">
        <pc:chgData name="Sergio Reyes Gajardo" userId="ae39495978026069" providerId="LiveId" clId="{9988E8E4-61D0-4D85-A488-99F1DE0F5CD7}" dt="2024-08-18T00:21:55.572" v="3305" actId="1076"/>
        <pc:sldMkLst>
          <pc:docMk/>
          <pc:sldMk cId="945782078" sldId="301"/>
        </pc:sldMkLst>
        <pc:spChg chg="add mod ord">
          <ac:chgData name="Sergio Reyes Gajardo" userId="ae39495978026069" providerId="LiveId" clId="{9988E8E4-61D0-4D85-A488-99F1DE0F5CD7}" dt="2024-08-18T00:21:52.869" v="3304" actId="1076"/>
          <ac:spMkLst>
            <pc:docMk/>
            <pc:sldMk cId="945782078" sldId="301"/>
            <ac:spMk id="2" creationId="{426B66CE-449A-84AE-D628-878BF66C674C}"/>
          </ac:spMkLst>
        </pc:spChg>
        <pc:spChg chg="del mod topLvl">
          <ac:chgData name="Sergio Reyes Gajardo" userId="ae39495978026069" providerId="LiveId" clId="{9988E8E4-61D0-4D85-A488-99F1DE0F5CD7}" dt="2024-08-18T00:16:31.953" v="2865" actId="478"/>
          <ac:spMkLst>
            <pc:docMk/>
            <pc:sldMk cId="945782078" sldId="301"/>
            <ac:spMk id="4" creationId="{E57854CE-6D41-01A2-C7AC-5C0D726912AD}"/>
          </ac:spMkLst>
        </pc:spChg>
        <pc:spChg chg="mod ord topLvl">
          <ac:chgData name="Sergio Reyes Gajardo" userId="ae39495978026069" providerId="LiveId" clId="{9988E8E4-61D0-4D85-A488-99F1DE0F5CD7}" dt="2024-08-18T00:21:52.869" v="3304" actId="1076"/>
          <ac:spMkLst>
            <pc:docMk/>
            <pc:sldMk cId="945782078" sldId="301"/>
            <ac:spMk id="5" creationId="{8DD92C16-F641-347A-BFAB-7F551DDE3569}"/>
          </ac:spMkLst>
        </pc:spChg>
        <pc:spChg chg="add mod">
          <ac:chgData name="Sergio Reyes Gajardo" userId="ae39495978026069" providerId="LiveId" clId="{9988E8E4-61D0-4D85-A488-99F1DE0F5CD7}" dt="2024-08-18T00:21:38.855" v="3299" actId="1076"/>
          <ac:spMkLst>
            <pc:docMk/>
            <pc:sldMk cId="945782078" sldId="301"/>
            <ac:spMk id="6" creationId="{3F8180B6-E9CD-BDC3-6C14-E9391FFE3546}"/>
          </ac:spMkLst>
        </pc:spChg>
        <pc:spChg chg="add mod">
          <ac:chgData name="Sergio Reyes Gajardo" userId="ae39495978026069" providerId="LiveId" clId="{9988E8E4-61D0-4D85-A488-99F1DE0F5CD7}" dt="2024-08-18T00:21:55.572" v="3305" actId="1076"/>
          <ac:spMkLst>
            <pc:docMk/>
            <pc:sldMk cId="945782078" sldId="301"/>
            <ac:spMk id="7" creationId="{F3023451-6476-2682-A9B7-1B1BD44DE854}"/>
          </ac:spMkLst>
        </pc:spChg>
        <pc:spChg chg="add del">
          <ac:chgData name="Sergio Reyes Gajardo" userId="ae39495978026069" providerId="LiveId" clId="{9988E8E4-61D0-4D85-A488-99F1DE0F5CD7}" dt="2024-08-18T00:21:26.515" v="3292" actId="26606"/>
          <ac:spMkLst>
            <pc:docMk/>
            <pc:sldMk cId="945782078" sldId="301"/>
            <ac:spMk id="12" creationId="{8870DEF6-46A2-D4F8-8BE6-91165D93ECC4}"/>
          </ac:spMkLst>
        </pc:spChg>
        <pc:spChg chg="add del">
          <ac:chgData name="Sergio Reyes Gajardo" userId="ae39495978026069" providerId="LiveId" clId="{9988E8E4-61D0-4D85-A488-99F1DE0F5CD7}" dt="2024-08-18T00:21:24.287" v="3290" actId="26606"/>
          <ac:spMkLst>
            <pc:docMk/>
            <pc:sldMk cId="945782078" sldId="301"/>
            <ac:spMk id="13" creationId="{A3363022-C969-41E9-8EB2-E4C94908C1FA}"/>
          </ac:spMkLst>
        </pc:spChg>
        <pc:spChg chg="add del">
          <ac:chgData name="Sergio Reyes Gajardo" userId="ae39495978026069" providerId="LiveId" clId="{9988E8E4-61D0-4D85-A488-99F1DE0F5CD7}" dt="2024-08-18T00:21:24.287" v="3290" actId="26606"/>
          <ac:spMkLst>
            <pc:docMk/>
            <pc:sldMk cId="945782078" sldId="301"/>
            <ac:spMk id="15" creationId="{8D1AD6B3-BE88-4CEB-BA17-790657CC4729}"/>
          </ac:spMkLst>
        </pc:spChg>
        <pc:spChg chg="add del">
          <ac:chgData name="Sergio Reyes Gajardo" userId="ae39495978026069" providerId="LiveId" clId="{9988E8E4-61D0-4D85-A488-99F1DE0F5CD7}" dt="2024-08-18T00:21:29.812" v="3294" actId="26606"/>
          <ac:spMkLst>
            <pc:docMk/>
            <pc:sldMk cId="945782078" sldId="301"/>
            <ac:spMk id="19" creationId="{7E13C525-8EE3-4288-848F-C9B2A174F22B}"/>
          </ac:spMkLst>
        </pc:spChg>
        <pc:spChg chg="add del">
          <ac:chgData name="Sergio Reyes Gajardo" userId="ae39495978026069" providerId="LiveId" clId="{9988E8E4-61D0-4D85-A488-99F1DE0F5CD7}" dt="2024-08-18T00:21:29.812" v="3294" actId="26606"/>
          <ac:spMkLst>
            <pc:docMk/>
            <pc:sldMk cId="945782078" sldId="301"/>
            <ac:spMk id="21" creationId="{A20AF199-99C2-4569-9CAF-24514AE5E82A}"/>
          </ac:spMkLst>
        </pc:spChg>
        <pc:spChg chg="add del">
          <ac:chgData name="Sergio Reyes Gajardo" userId="ae39495978026069" providerId="LiveId" clId="{9988E8E4-61D0-4D85-A488-99F1DE0F5CD7}" dt="2024-08-18T00:21:29.812" v="3294" actId="26606"/>
          <ac:spMkLst>
            <pc:docMk/>
            <pc:sldMk cId="945782078" sldId="301"/>
            <ac:spMk id="24" creationId="{27427488-068E-4B55-AC8D-CD070B8CD46D}"/>
          </ac:spMkLst>
        </pc:spChg>
        <pc:spChg chg="add del">
          <ac:chgData name="Sergio Reyes Gajardo" userId="ae39495978026069" providerId="LiveId" clId="{9988E8E4-61D0-4D85-A488-99F1DE0F5CD7}" dt="2024-08-18T00:21:38.626" v="3298" actId="26606"/>
          <ac:spMkLst>
            <pc:docMk/>
            <pc:sldMk cId="945782078" sldId="301"/>
            <ac:spMk id="35" creationId="{8870DEF6-46A2-D4F8-8BE6-91165D93ECC4}"/>
          </ac:spMkLst>
        </pc:spChg>
        <pc:grpChg chg="del">
          <ac:chgData name="Sergio Reyes Gajardo" userId="ae39495978026069" providerId="LiveId" clId="{9988E8E4-61D0-4D85-A488-99F1DE0F5CD7}" dt="2024-08-18T00:16:29.417" v="2864" actId="165"/>
          <ac:grpSpMkLst>
            <pc:docMk/>
            <pc:sldMk cId="945782078" sldId="301"/>
            <ac:grpSpMk id="3" creationId="{FD24B78A-F6EA-E62B-083B-452D0BC99B70}"/>
          </ac:grpSpMkLst>
        </pc:grpChg>
        <pc:grpChg chg="del">
          <ac:chgData name="Sergio Reyes Gajardo" userId="ae39495978026069" providerId="LiveId" clId="{9988E8E4-61D0-4D85-A488-99F1DE0F5CD7}" dt="2024-08-18T00:16:18.730" v="2863"/>
          <ac:grpSpMkLst>
            <pc:docMk/>
            <pc:sldMk cId="945782078" sldId="301"/>
            <ac:grpSpMk id="11" creationId="{5EFBDE31-BB3E-6CFC-23CD-B5976DA38438}"/>
          </ac:grpSpMkLst>
        </pc:grpChg>
        <pc:grpChg chg="add del">
          <ac:chgData name="Sergio Reyes Gajardo" userId="ae39495978026069" providerId="LiveId" clId="{9988E8E4-61D0-4D85-A488-99F1DE0F5CD7}" dt="2024-08-18T00:21:24.287" v="3290" actId="26606"/>
          <ac:grpSpMkLst>
            <pc:docMk/>
            <pc:sldMk cId="945782078" sldId="301"/>
            <ac:grpSpMk id="17" creationId="{89D1390B-7E13-4B4F-9CB2-391063412E54}"/>
          </ac:grpSpMkLst>
        </pc:grpChg>
        <pc:grpChg chg="add del">
          <ac:chgData name="Sergio Reyes Gajardo" userId="ae39495978026069" providerId="LiveId" clId="{9988E8E4-61D0-4D85-A488-99F1DE0F5CD7}" dt="2024-08-18T00:21:29.812" v="3294" actId="26606"/>
          <ac:grpSpMkLst>
            <pc:docMk/>
            <pc:sldMk cId="945782078" sldId="301"/>
            <ac:grpSpMk id="25" creationId="{D77C2DC4-03FC-4BF3-9F66-E9A3066EE468}"/>
          </ac:grpSpMkLst>
        </pc:grpChg>
        <pc:grpChg chg="add del">
          <ac:chgData name="Sergio Reyes Gajardo" userId="ae39495978026069" providerId="LiveId" clId="{9988E8E4-61D0-4D85-A488-99F1DE0F5CD7}" dt="2024-08-18T00:21:32.350" v="3296" actId="26606"/>
          <ac:grpSpMkLst>
            <pc:docMk/>
            <pc:sldMk cId="945782078" sldId="301"/>
            <ac:grpSpMk id="30" creationId="{4FAA5DCB-E796-5631-BEDF-C3538DF184E0}"/>
          </ac:grpSpMkLst>
        </pc:grpChg>
        <pc:picChg chg="add del">
          <ac:chgData name="Sergio Reyes Gajardo" userId="ae39495978026069" providerId="LiveId" clId="{9988E8E4-61D0-4D85-A488-99F1DE0F5CD7}" dt="2024-08-18T00:21:39.616" v="3300" actId="478"/>
          <ac:picMkLst>
            <pc:docMk/>
            <pc:sldMk cId="945782078" sldId="301"/>
            <ac:picMk id="8" creationId="{3D93FF94-F38E-5B94-D697-5CC5E0C0EB30}"/>
          </ac:picMkLst>
        </pc:picChg>
        <pc:picChg chg="add del">
          <ac:chgData name="Sergio Reyes Gajardo" userId="ae39495978026069" providerId="LiveId" clId="{9988E8E4-61D0-4D85-A488-99F1DE0F5CD7}" dt="2024-08-18T00:21:24.287" v="3290" actId="26606"/>
          <ac:picMkLst>
            <pc:docMk/>
            <pc:sldMk cId="945782078" sldId="301"/>
            <ac:picMk id="10" creationId="{A99BD1A5-DD36-A593-BAAF-C90A2837822E}"/>
          </ac:picMkLst>
        </pc:picChg>
        <pc:picChg chg="add del">
          <ac:chgData name="Sergio Reyes Gajardo" userId="ae39495978026069" providerId="LiveId" clId="{9988E8E4-61D0-4D85-A488-99F1DE0F5CD7}" dt="2024-08-18T00:21:26.515" v="3292" actId="26606"/>
          <ac:picMkLst>
            <pc:docMk/>
            <pc:sldMk cId="945782078" sldId="301"/>
            <ac:picMk id="22" creationId="{91820253-EDAF-256B-088A-99704C9843AA}"/>
          </ac:picMkLst>
        </pc:picChg>
        <pc:picChg chg="add del">
          <ac:chgData name="Sergio Reyes Gajardo" userId="ae39495978026069" providerId="LiveId" clId="{9988E8E4-61D0-4D85-A488-99F1DE0F5CD7}" dt="2024-08-18T00:21:29.812" v="3294" actId="26606"/>
          <ac:picMkLst>
            <pc:docMk/>
            <pc:sldMk cId="945782078" sldId="301"/>
            <ac:picMk id="27" creationId="{EB7F74E7-FB56-2929-E8D5-6038E19F947B}"/>
          </ac:picMkLst>
        </pc:picChg>
        <pc:picChg chg="add del">
          <ac:chgData name="Sergio Reyes Gajardo" userId="ae39495978026069" providerId="LiveId" clId="{9988E8E4-61D0-4D85-A488-99F1DE0F5CD7}" dt="2024-08-18T00:21:32.350" v="3296" actId="26606"/>
          <ac:picMkLst>
            <pc:docMk/>
            <pc:sldMk cId="945782078" sldId="301"/>
            <ac:picMk id="29" creationId="{18E2B50D-FEDF-D5EB-0616-98CACFFB72A3}"/>
          </ac:picMkLst>
        </pc:picChg>
        <pc:picChg chg="add del">
          <ac:chgData name="Sergio Reyes Gajardo" userId="ae39495978026069" providerId="LiveId" clId="{9988E8E4-61D0-4D85-A488-99F1DE0F5CD7}" dt="2024-08-18T00:21:38.626" v="3298" actId="26606"/>
          <ac:picMkLst>
            <pc:docMk/>
            <pc:sldMk cId="945782078" sldId="301"/>
            <ac:picMk id="34" creationId="{819BE6FB-0777-2885-976D-2EB804218EF4}"/>
          </ac:picMkLst>
        </pc:picChg>
        <pc:cxnChg chg="add del">
          <ac:chgData name="Sergio Reyes Gajardo" userId="ae39495978026069" providerId="LiveId" clId="{9988E8E4-61D0-4D85-A488-99F1DE0F5CD7}" dt="2024-08-18T00:21:26.515" v="3292" actId="26606"/>
          <ac:cxnSpMkLst>
            <pc:docMk/>
            <pc:sldMk cId="945782078" sldId="301"/>
            <ac:cxnSpMk id="14" creationId="{8748256A-88AC-4254-406B-0E8EE2CC2B50}"/>
          </ac:cxnSpMkLst>
        </pc:cxnChg>
        <pc:cxnChg chg="add del">
          <ac:chgData name="Sergio Reyes Gajardo" userId="ae39495978026069" providerId="LiveId" clId="{9988E8E4-61D0-4D85-A488-99F1DE0F5CD7}" dt="2024-08-18T00:21:38.626" v="3298" actId="26606"/>
          <ac:cxnSpMkLst>
            <pc:docMk/>
            <pc:sldMk cId="945782078" sldId="301"/>
            <ac:cxnSpMk id="36" creationId="{8748256A-88AC-4254-406B-0E8EE2CC2B50}"/>
          </ac:cxnSpMkLst>
        </pc:cxnChg>
      </pc:sldChg>
      <pc:sldChg chg="addSp delSp modSp new mod setBg">
        <pc:chgData name="Sergio Reyes Gajardo" userId="ae39495978026069" providerId="LiveId" clId="{9988E8E4-61D0-4D85-A488-99F1DE0F5CD7}" dt="2024-08-18T00:35:01.058" v="3697" actId="790"/>
        <pc:sldMkLst>
          <pc:docMk/>
          <pc:sldMk cId="3548713199" sldId="302"/>
        </pc:sldMkLst>
        <pc:spChg chg="mod">
          <ac:chgData name="Sergio Reyes Gajardo" userId="ae39495978026069" providerId="LiveId" clId="{9988E8E4-61D0-4D85-A488-99F1DE0F5CD7}" dt="2024-08-18T00:34:36.310" v="3693" actId="14100"/>
          <ac:spMkLst>
            <pc:docMk/>
            <pc:sldMk cId="3548713199" sldId="302"/>
            <ac:spMk id="2" creationId="{ED1A2046-12BA-3722-9460-0F642B05FA8B}"/>
          </ac:spMkLst>
        </pc:spChg>
        <pc:spChg chg="mod">
          <ac:chgData name="Sergio Reyes Gajardo" userId="ae39495978026069" providerId="LiveId" clId="{9988E8E4-61D0-4D85-A488-99F1DE0F5CD7}" dt="2024-08-18T00:34:48.129" v="3695" actId="2711"/>
          <ac:spMkLst>
            <pc:docMk/>
            <pc:sldMk cId="3548713199" sldId="302"/>
            <ac:spMk id="3" creationId="{84FD94B9-C745-2EE3-434F-03AD24E51C59}"/>
          </ac:spMkLst>
        </pc:spChg>
        <pc:spChg chg="add mod">
          <ac:chgData name="Sergio Reyes Gajardo" userId="ae39495978026069" providerId="LiveId" clId="{9988E8E4-61D0-4D85-A488-99F1DE0F5CD7}" dt="2024-08-18T00:35:01.058" v="3697" actId="790"/>
          <ac:spMkLst>
            <pc:docMk/>
            <pc:sldMk cId="3548713199" sldId="302"/>
            <ac:spMk id="4" creationId="{DB6A0617-7EED-A350-A0CC-F2918283E0C2}"/>
          </ac:spMkLst>
        </pc:spChg>
        <pc:spChg chg="add del">
          <ac:chgData name="Sergio Reyes Gajardo" userId="ae39495978026069" providerId="LiveId" clId="{9988E8E4-61D0-4D85-A488-99F1DE0F5CD7}" dt="2024-08-18T00:31:46.943" v="3546" actId="26606"/>
          <ac:spMkLst>
            <pc:docMk/>
            <pc:sldMk cId="3548713199" sldId="302"/>
            <ac:spMk id="8" creationId="{4BC99CB9-DDAD-44A2-8A1C-E3AF4E72DF5C}"/>
          </ac:spMkLst>
        </pc:spChg>
        <pc:spChg chg="add del">
          <ac:chgData name="Sergio Reyes Gajardo" userId="ae39495978026069" providerId="LiveId" clId="{9988E8E4-61D0-4D85-A488-99F1DE0F5CD7}" dt="2024-08-18T00:31:46.943" v="3546" actId="26606"/>
          <ac:spMkLst>
            <pc:docMk/>
            <pc:sldMk cId="3548713199" sldId="302"/>
            <ac:spMk id="10" creationId="{64053CBF-3932-45FF-8285-EE5146085F3A}"/>
          </ac:spMkLst>
        </pc:spChg>
        <pc:spChg chg="add del">
          <ac:chgData name="Sergio Reyes Gajardo" userId="ae39495978026069" providerId="LiveId" clId="{9988E8E4-61D0-4D85-A488-99F1DE0F5CD7}" dt="2024-08-18T00:31:47.382" v="3548" actId="26606"/>
          <ac:spMkLst>
            <pc:docMk/>
            <pc:sldMk cId="3548713199" sldId="302"/>
            <ac:spMk id="24" creationId="{09588DA8-065E-4F6F-8EFD-43104AB2E0CF}"/>
          </ac:spMkLst>
        </pc:spChg>
        <pc:spChg chg="add del">
          <ac:chgData name="Sergio Reyes Gajardo" userId="ae39495978026069" providerId="LiveId" clId="{9988E8E4-61D0-4D85-A488-99F1DE0F5CD7}" dt="2024-08-18T00:31:47.382" v="3548" actId="26606"/>
          <ac:spMkLst>
            <pc:docMk/>
            <pc:sldMk cId="3548713199" sldId="302"/>
            <ac:spMk id="25" creationId="{C4285719-470E-454C-AF62-8323075F1F5B}"/>
          </ac:spMkLst>
        </pc:spChg>
        <pc:spChg chg="add del">
          <ac:chgData name="Sergio Reyes Gajardo" userId="ae39495978026069" providerId="LiveId" clId="{9988E8E4-61D0-4D85-A488-99F1DE0F5CD7}" dt="2024-08-18T00:31:47.382" v="3548" actId="26606"/>
          <ac:spMkLst>
            <pc:docMk/>
            <pc:sldMk cId="3548713199" sldId="302"/>
            <ac:spMk id="26" creationId="{CD9FE4EF-C4D8-49A0-B2FF-81D8DB7D8A24}"/>
          </ac:spMkLst>
        </pc:spChg>
        <pc:spChg chg="add del">
          <ac:chgData name="Sergio Reyes Gajardo" userId="ae39495978026069" providerId="LiveId" clId="{9988E8E4-61D0-4D85-A488-99F1DE0F5CD7}" dt="2024-08-18T00:31:47.382" v="3548" actId="26606"/>
          <ac:spMkLst>
            <pc:docMk/>
            <pc:sldMk cId="3548713199" sldId="302"/>
            <ac:spMk id="27" creationId="{4300840D-0A0B-4512-BACA-B439D5B9C57C}"/>
          </ac:spMkLst>
        </pc:spChg>
        <pc:spChg chg="add del">
          <ac:chgData name="Sergio Reyes Gajardo" userId="ae39495978026069" providerId="LiveId" clId="{9988E8E4-61D0-4D85-A488-99F1DE0F5CD7}" dt="2024-08-18T00:31:47.382" v="3548" actId="26606"/>
          <ac:spMkLst>
            <pc:docMk/>
            <pc:sldMk cId="3548713199" sldId="302"/>
            <ac:spMk id="28" creationId="{D2B78728-A580-49A7-84F9-6EF6F583ADE0}"/>
          </ac:spMkLst>
        </pc:spChg>
        <pc:spChg chg="add del">
          <ac:chgData name="Sergio Reyes Gajardo" userId="ae39495978026069" providerId="LiveId" clId="{9988E8E4-61D0-4D85-A488-99F1DE0F5CD7}" dt="2024-08-18T00:31:47.382" v="3548" actId="26606"/>
          <ac:spMkLst>
            <pc:docMk/>
            <pc:sldMk cId="3548713199" sldId="302"/>
            <ac:spMk id="29" creationId="{38FAA1A1-D861-433F-88FA-1E9D6FD31D11}"/>
          </ac:spMkLst>
        </pc:spChg>
        <pc:spChg chg="add del">
          <ac:chgData name="Sergio Reyes Gajardo" userId="ae39495978026069" providerId="LiveId" clId="{9988E8E4-61D0-4D85-A488-99F1DE0F5CD7}" dt="2024-08-18T00:31:47.382" v="3548" actId="26606"/>
          <ac:spMkLst>
            <pc:docMk/>
            <pc:sldMk cId="3548713199" sldId="302"/>
            <ac:spMk id="30" creationId="{8D71EDA1-87BF-4D5D-AB79-F346FD19278A}"/>
          </ac:spMkLst>
        </pc:spChg>
        <pc:spChg chg="add">
          <ac:chgData name="Sergio Reyes Gajardo" userId="ae39495978026069" providerId="LiveId" clId="{9988E8E4-61D0-4D85-A488-99F1DE0F5CD7}" dt="2024-08-18T00:34:18.943" v="3691" actId="26606"/>
          <ac:spMkLst>
            <pc:docMk/>
            <pc:sldMk cId="3548713199" sldId="302"/>
            <ac:spMk id="37" creationId="{4C608BEB-860E-4094-8511-78603564A75E}"/>
          </ac:spMkLst>
        </pc:spChg>
        <pc:grpChg chg="add del">
          <ac:chgData name="Sergio Reyes Gajardo" userId="ae39495978026069" providerId="LiveId" clId="{9988E8E4-61D0-4D85-A488-99F1DE0F5CD7}" dt="2024-08-18T00:34:18.943" v="3691" actId="26606"/>
          <ac:grpSpMkLst>
            <pc:docMk/>
            <pc:sldMk cId="3548713199" sldId="302"/>
            <ac:grpSpMk id="9" creationId="{5EFBDE31-BB3E-6CFC-23CD-B5976DA38438}"/>
          </ac:grpSpMkLst>
        </pc:grpChg>
        <pc:grpChg chg="add del">
          <ac:chgData name="Sergio Reyes Gajardo" userId="ae39495978026069" providerId="LiveId" clId="{9988E8E4-61D0-4D85-A488-99F1DE0F5CD7}" dt="2024-08-18T00:31:46.943" v="3546" actId="26606"/>
          <ac:grpSpMkLst>
            <pc:docMk/>
            <pc:sldMk cId="3548713199" sldId="302"/>
            <ac:grpSpMk id="12" creationId="{2E751C04-BEA6-446B-A678-9C74819EBD4C}"/>
          </ac:grpSpMkLst>
        </pc:grpChg>
        <pc:grpChg chg="add del">
          <ac:chgData name="Sergio Reyes Gajardo" userId="ae39495978026069" providerId="LiveId" clId="{9988E8E4-61D0-4D85-A488-99F1DE0F5CD7}" dt="2024-08-18T00:31:46.943" v="3546" actId="26606"/>
          <ac:grpSpMkLst>
            <pc:docMk/>
            <pc:sldMk cId="3548713199" sldId="302"/>
            <ac:grpSpMk id="18" creationId="{B63ACBA3-DEFD-4C6D-BBA0-64468FA99C2D}"/>
          </ac:grpSpMkLst>
        </pc:grpChg>
        <pc:picChg chg="add del">
          <ac:chgData name="Sergio Reyes Gajardo" userId="ae39495978026069" providerId="LiveId" clId="{9988E8E4-61D0-4D85-A488-99F1DE0F5CD7}" dt="2024-08-18T00:33:15.242" v="3564" actId="478"/>
          <ac:picMkLst>
            <pc:docMk/>
            <pc:sldMk cId="3548713199" sldId="302"/>
            <ac:picMk id="5" creationId="{EB888A66-6897-FED8-E78D-393EDAF90FD1}"/>
          </ac:picMkLst>
        </pc:picChg>
        <pc:cxnChg chg="add">
          <ac:chgData name="Sergio Reyes Gajardo" userId="ae39495978026069" providerId="LiveId" clId="{9988E8E4-61D0-4D85-A488-99F1DE0F5CD7}" dt="2024-08-18T00:34:18.943" v="3691" actId="26606"/>
          <ac:cxnSpMkLst>
            <pc:docMk/>
            <pc:sldMk cId="3548713199" sldId="302"/>
            <ac:cxnSpMk id="39" creationId="{1F16A8D4-FE87-4604-88B2-394B5D1EB437}"/>
          </ac:cxnSpMkLst>
        </pc:cxnChg>
      </pc:sldChg>
      <pc:sldChg chg="addSp modSp new mod setBg">
        <pc:chgData name="Sergio Reyes Gajardo" userId="ae39495978026069" providerId="LiveId" clId="{9988E8E4-61D0-4D85-A488-99F1DE0F5CD7}" dt="2024-08-18T00:41:16.526" v="4096" actId="2711"/>
        <pc:sldMkLst>
          <pc:docMk/>
          <pc:sldMk cId="3404230070" sldId="303"/>
        </pc:sldMkLst>
        <pc:spChg chg="mod">
          <ac:chgData name="Sergio Reyes Gajardo" userId="ae39495978026069" providerId="LiveId" clId="{9988E8E4-61D0-4D85-A488-99F1DE0F5CD7}" dt="2024-08-18T00:41:05.089" v="4089" actId="2711"/>
          <ac:spMkLst>
            <pc:docMk/>
            <pc:sldMk cId="3404230070" sldId="303"/>
            <ac:spMk id="2" creationId="{485C6D09-949A-E4FE-E50E-0D7742371267}"/>
          </ac:spMkLst>
        </pc:spChg>
        <pc:spChg chg="mod">
          <ac:chgData name="Sergio Reyes Gajardo" userId="ae39495978026069" providerId="LiveId" clId="{9988E8E4-61D0-4D85-A488-99F1DE0F5CD7}" dt="2024-08-18T00:41:16.526" v="4096" actId="2711"/>
          <ac:spMkLst>
            <pc:docMk/>
            <pc:sldMk cId="3404230070" sldId="303"/>
            <ac:spMk id="3" creationId="{502B1B8C-D75C-CD5C-FF8E-5E7A0A42A6DD}"/>
          </ac:spMkLst>
        </pc:spChg>
        <pc:spChg chg="add">
          <ac:chgData name="Sergio Reyes Gajardo" userId="ae39495978026069" providerId="LiveId" clId="{9988E8E4-61D0-4D85-A488-99F1DE0F5CD7}" dt="2024-08-18T00:40:14.248" v="4085" actId="26606"/>
          <ac:spMkLst>
            <pc:docMk/>
            <pc:sldMk cId="3404230070" sldId="303"/>
            <ac:spMk id="9" creationId="{2C61293E-6EBE-43EF-A52C-9BEBFD7679D4}"/>
          </ac:spMkLst>
        </pc:spChg>
        <pc:spChg chg="add">
          <ac:chgData name="Sergio Reyes Gajardo" userId="ae39495978026069" providerId="LiveId" clId="{9988E8E4-61D0-4D85-A488-99F1DE0F5CD7}" dt="2024-08-18T00:40:14.248" v="4085" actId="26606"/>
          <ac:spMkLst>
            <pc:docMk/>
            <pc:sldMk cId="3404230070" sldId="303"/>
            <ac:spMk id="11" creationId="{3FCFB1DE-0B7E-48CC-BA90-B2AB0889F9D6}"/>
          </ac:spMkLst>
        </pc:spChg>
        <pc:picChg chg="add">
          <ac:chgData name="Sergio Reyes Gajardo" userId="ae39495978026069" providerId="LiveId" clId="{9988E8E4-61D0-4D85-A488-99F1DE0F5CD7}" dt="2024-08-18T00:40:14.248" v="4085" actId="26606"/>
          <ac:picMkLst>
            <pc:docMk/>
            <pc:sldMk cId="3404230070" sldId="303"/>
            <ac:picMk id="5" creationId="{06223590-BCD4-12D4-19D6-B8B7199D3B7B}"/>
          </ac:picMkLst>
        </pc:picChg>
      </pc:sldChg>
      <pc:sldChg chg="addSp delSp modSp new mod setBg setClrOvrMap">
        <pc:chgData name="Sergio Reyes Gajardo" userId="ae39495978026069" providerId="LiveId" clId="{9988E8E4-61D0-4D85-A488-99F1DE0F5CD7}" dt="2024-08-18T00:47:42.519" v="4299" actId="1076"/>
        <pc:sldMkLst>
          <pc:docMk/>
          <pc:sldMk cId="2405600017" sldId="304"/>
        </pc:sldMkLst>
        <pc:spChg chg="del">
          <ac:chgData name="Sergio Reyes Gajardo" userId="ae39495978026069" providerId="LiveId" clId="{9988E8E4-61D0-4D85-A488-99F1DE0F5CD7}" dt="2024-08-18T00:44:52.651" v="4098" actId="478"/>
          <ac:spMkLst>
            <pc:docMk/>
            <pc:sldMk cId="2405600017" sldId="304"/>
            <ac:spMk id="2" creationId="{73FCF99F-BDCF-D7E8-2B95-3FEA04749CCA}"/>
          </ac:spMkLst>
        </pc:spChg>
        <pc:spChg chg="del">
          <ac:chgData name="Sergio Reyes Gajardo" userId="ae39495978026069" providerId="LiveId" clId="{9988E8E4-61D0-4D85-A488-99F1DE0F5CD7}" dt="2024-08-18T00:44:54.656" v="4099" actId="478"/>
          <ac:spMkLst>
            <pc:docMk/>
            <pc:sldMk cId="2405600017" sldId="304"/>
            <ac:spMk id="3" creationId="{B10585C7-7698-E8FA-4F78-C0C04B651EF1}"/>
          </ac:spMkLst>
        </pc:spChg>
        <pc:spChg chg="add mod">
          <ac:chgData name="Sergio Reyes Gajardo" userId="ae39495978026069" providerId="LiveId" clId="{9988E8E4-61D0-4D85-A488-99F1DE0F5CD7}" dt="2024-08-18T00:47:42.519" v="4299" actId="1076"/>
          <ac:spMkLst>
            <pc:docMk/>
            <pc:sldMk cId="2405600017" sldId="304"/>
            <ac:spMk id="4" creationId="{7D89EBF1-49AF-02A8-651B-E9E7287FA201}"/>
          </ac:spMkLst>
        </pc:spChg>
        <pc:spChg chg="add del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8" creationId="{4D60F200-5EB0-B223-2439-C96C67F0FEE1}"/>
          </ac:spMkLst>
        </pc:spChg>
        <pc:spChg chg="add del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12" creationId="{74067CD3-146F-6228-E362-39AA720C25F7}"/>
          </ac:spMkLst>
        </pc:spChg>
        <pc:spChg chg="add del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14" creationId="{271C7E5C-A0F8-E9FA-56DB-31A257FD4EDB}"/>
          </ac:spMkLst>
        </pc:spChg>
        <pc:spChg chg="add del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16" creationId="{33F70A3C-4474-2A39-470C-FD55A8837503}"/>
          </ac:spMkLst>
        </pc:spChg>
        <pc:spChg chg="add del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18" creationId="{BAC3F7D4-9613-0E1F-901C-98FE831DEBC0}"/>
          </ac:spMkLst>
        </pc:spChg>
        <pc:spChg chg="add del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20" creationId="{AFD5167C-AF48-26F0-7A9F-3F7643374872}"/>
          </ac:spMkLst>
        </pc:spChg>
        <pc:spChg chg="add del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22" creationId="{87B30A01-FCA8-86A5-A840-C32A3BE2EDD6}"/>
          </ac:spMkLst>
        </pc:spChg>
        <pc:spChg chg="add">
          <ac:chgData name="Sergio Reyes Gajardo" userId="ae39495978026069" providerId="LiveId" clId="{9988E8E4-61D0-4D85-A488-99F1DE0F5CD7}" dt="2024-08-18T00:47:21.455" v="4293" actId="26606"/>
          <ac:spMkLst>
            <pc:docMk/>
            <pc:sldMk cId="2405600017" sldId="304"/>
            <ac:spMk id="27" creationId="{71B2258F-86CA-4D4D-8270-BC05FCDEBFB3}"/>
          </ac:spMkLst>
        </pc:spChg>
        <pc:grpChg chg="add del">
          <ac:chgData name="Sergio Reyes Gajardo" userId="ae39495978026069" providerId="LiveId" clId="{9988E8E4-61D0-4D85-A488-99F1DE0F5CD7}" dt="2024-08-18T00:45:20.410" v="4108" actId="26606"/>
          <ac:grpSpMkLst>
            <pc:docMk/>
            <pc:sldMk cId="2405600017" sldId="304"/>
            <ac:grpSpMk id="10" creationId="{5EFBDE31-BB3E-6CFC-23CD-B5976DA38438}"/>
          </ac:grpSpMkLst>
        </pc:grpChg>
        <pc:picChg chg="add del">
          <ac:chgData name="Sergio Reyes Gajardo" userId="ae39495978026069" providerId="LiveId" clId="{9988E8E4-61D0-4D85-A488-99F1DE0F5CD7}" dt="2024-08-18T00:45:20.410" v="4108" actId="26606"/>
          <ac:picMkLst>
            <pc:docMk/>
            <pc:sldMk cId="2405600017" sldId="304"/>
            <ac:picMk id="6" creationId="{8DC02036-4FBD-A08F-AA6C-B846583E5112}"/>
          </ac:picMkLst>
        </pc:picChg>
        <pc:picChg chg="add del mod">
          <ac:chgData name="Sergio Reyes Gajardo" userId="ae39495978026069" providerId="LiveId" clId="{9988E8E4-61D0-4D85-A488-99F1DE0F5CD7}" dt="2024-08-18T00:47:35.106" v="4296" actId="1076"/>
          <ac:picMkLst>
            <pc:docMk/>
            <pc:sldMk cId="2405600017" sldId="304"/>
            <ac:picMk id="7" creationId="{FCFC3326-C0E9-9FE8-59C0-41D2D1A5BB89}"/>
          </ac:picMkLst>
        </pc:picChg>
      </pc:sldChg>
      <pc:sldChg chg="addSp delSp modSp add mod setBg delDesignElem">
        <pc:chgData name="Sergio Reyes Gajardo" userId="ae39495978026069" providerId="LiveId" clId="{9988E8E4-61D0-4D85-A488-99F1DE0F5CD7}" dt="2024-08-18T00:54:36.876" v="4316" actId="26606"/>
        <pc:sldMkLst>
          <pc:docMk/>
          <pc:sldMk cId="144316484" sldId="305"/>
        </pc:sldMkLst>
        <pc:spChg chg="del mod">
          <ac:chgData name="Sergio Reyes Gajardo" userId="ae39495978026069" providerId="LiveId" clId="{9988E8E4-61D0-4D85-A488-99F1DE0F5CD7}" dt="2024-08-18T00:54:29.147" v="4311" actId="478"/>
          <ac:spMkLst>
            <pc:docMk/>
            <pc:sldMk cId="144316484" sldId="305"/>
            <ac:spMk id="4" creationId="{7D89EBF1-49AF-02A8-651B-E9E7287FA201}"/>
          </ac:spMkLst>
        </pc:spChg>
        <pc:spChg chg="add del">
          <ac:chgData name="Sergio Reyes Gajardo" userId="ae39495978026069" providerId="LiveId" clId="{9988E8E4-61D0-4D85-A488-99F1DE0F5CD7}" dt="2024-08-18T00:54:34.629" v="4313" actId="26606"/>
          <ac:spMkLst>
            <pc:docMk/>
            <pc:sldMk cId="144316484" sldId="305"/>
            <ac:spMk id="8" creationId="{42A4FC2C-047E-45A5-965D-8E1E3BF09BC6}"/>
          </ac:spMkLst>
        </pc:spChg>
        <pc:spChg chg="add del">
          <ac:chgData name="Sergio Reyes Gajardo" userId="ae39495978026069" providerId="LiveId" clId="{9988E8E4-61D0-4D85-A488-99F1DE0F5CD7}" dt="2024-08-18T00:54:36.873" v="4315" actId="26606"/>
          <ac:spMkLst>
            <pc:docMk/>
            <pc:sldMk cId="144316484" sldId="305"/>
            <ac:spMk id="10" creationId="{B34F5AD2-EDBD-4BBD-A55C-EAFFD0C7097A}"/>
          </ac:spMkLst>
        </pc:spChg>
        <pc:spChg chg="add del">
          <ac:chgData name="Sergio Reyes Gajardo" userId="ae39495978026069" providerId="LiveId" clId="{9988E8E4-61D0-4D85-A488-99F1DE0F5CD7}" dt="2024-08-18T00:54:36.873" v="4315" actId="26606"/>
          <ac:spMkLst>
            <pc:docMk/>
            <pc:sldMk cId="144316484" sldId="305"/>
            <ac:spMk id="11" creationId="{C3896A03-3945-419A-B66B-4EE266EDD152}"/>
          </ac:spMkLst>
        </pc:spChg>
        <pc:spChg chg="del">
          <ac:chgData name="Sergio Reyes Gajardo" userId="ae39495978026069" providerId="LiveId" clId="{9988E8E4-61D0-4D85-A488-99F1DE0F5CD7}" dt="2024-08-18T00:52:51.469" v="4301"/>
          <ac:spMkLst>
            <pc:docMk/>
            <pc:sldMk cId="144316484" sldId="305"/>
            <ac:spMk id="27" creationId="{71B2258F-86CA-4D4D-8270-BC05FCDEBFB3}"/>
          </ac:spMkLst>
        </pc:spChg>
        <pc:grpChg chg="add">
          <ac:chgData name="Sergio Reyes Gajardo" userId="ae39495978026069" providerId="LiveId" clId="{9988E8E4-61D0-4D85-A488-99F1DE0F5CD7}" dt="2024-08-18T00:54:36.876" v="4316" actId="26606"/>
          <ac:grpSpMkLst>
            <pc:docMk/>
            <pc:sldMk cId="144316484" sldId="305"/>
            <ac:grpSpMk id="13" creationId="{26176824-7946-6969-3841-DD5C101DF42D}"/>
          </ac:grpSpMkLst>
        </pc:grpChg>
        <pc:picChg chg="add mod">
          <ac:chgData name="Sergio Reyes Gajardo" userId="ae39495978026069" providerId="LiveId" clId="{9988E8E4-61D0-4D85-A488-99F1DE0F5CD7}" dt="2024-08-18T00:54:36.876" v="4316" actId="26606"/>
          <ac:picMkLst>
            <pc:docMk/>
            <pc:sldMk cId="144316484" sldId="305"/>
            <ac:picMk id="3" creationId="{0701F525-7E4D-230A-BA9A-21D57CFC6ED3}"/>
          </ac:picMkLst>
        </pc:picChg>
        <pc:picChg chg="del">
          <ac:chgData name="Sergio Reyes Gajardo" userId="ae39495978026069" providerId="LiveId" clId="{9988E8E4-61D0-4D85-A488-99F1DE0F5CD7}" dt="2024-08-18T00:52:53.319" v="4302" actId="478"/>
          <ac:picMkLst>
            <pc:docMk/>
            <pc:sldMk cId="144316484" sldId="305"/>
            <ac:picMk id="7" creationId="{FCFC3326-C0E9-9FE8-59C0-41D2D1A5BB89}"/>
          </ac:picMkLst>
        </pc:picChg>
      </pc:sldChg>
      <pc:sldChg chg="delSp add del mod setBg delDesignElem">
        <pc:chgData name="Sergio Reyes Gajardo" userId="ae39495978026069" providerId="LiveId" clId="{9988E8E4-61D0-4D85-A488-99F1DE0F5CD7}" dt="2024-08-18T00:56:10.450" v="4320" actId="47"/>
        <pc:sldMkLst>
          <pc:docMk/>
          <pc:sldMk cId="3477288274" sldId="306"/>
        </pc:sldMkLst>
        <pc:grpChg chg="del">
          <ac:chgData name="Sergio Reyes Gajardo" userId="ae39495978026069" providerId="LiveId" clId="{9988E8E4-61D0-4D85-A488-99F1DE0F5CD7}" dt="2024-08-18T00:56:07.259" v="4318"/>
          <ac:grpSpMkLst>
            <pc:docMk/>
            <pc:sldMk cId="3477288274" sldId="306"/>
            <ac:grpSpMk id="13" creationId="{26176824-7946-6969-3841-DD5C101DF42D}"/>
          </ac:grpSpMkLst>
        </pc:grpChg>
        <pc:picChg chg="del">
          <ac:chgData name="Sergio Reyes Gajardo" userId="ae39495978026069" providerId="LiveId" clId="{9988E8E4-61D0-4D85-A488-99F1DE0F5CD7}" dt="2024-08-18T00:56:08.553" v="4319" actId="478"/>
          <ac:picMkLst>
            <pc:docMk/>
            <pc:sldMk cId="3477288274" sldId="306"/>
            <ac:picMk id="3" creationId="{0701F525-7E4D-230A-BA9A-21D57CFC6ED3}"/>
          </ac:picMkLst>
        </pc:picChg>
      </pc:sldChg>
      <pc:sldChg chg="addSp delSp modSp new mod setBg">
        <pc:chgData name="Sergio Reyes Gajardo" userId="ae39495978026069" providerId="LiveId" clId="{9988E8E4-61D0-4D85-A488-99F1DE0F5CD7}" dt="2024-08-18T01:01:32.981" v="4422" actId="27636"/>
        <pc:sldMkLst>
          <pc:docMk/>
          <pc:sldMk cId="4217291408" sldId="306"/>
        </pc:sldMkLst>
        <pc:spChg chg="mod">
          <ac:chgData name="Sergio Reyes Gajardo" userId="ae39495978026069" providerId="LiveId" clId="{9988E8E4-61D0-4D85-A488-99F1DE0F5CD7}" dt="2024-08-18T01:01:20.018" v="4416" actId="26606"/>
          <ac:spMkLst>
            <pc:docMk/>
            <pc:sldMk cId="4217291408" sldId="306"/>
            <ac:spMk id="2" creationId="{7B34CE2F-268A-95FF-DDB1-2719F70AB00C}"/>
          </ac:spMkLst>
        </pc:spChg>
        <pc:spChg chg="mod ord">
          <ac:chgData name="Sergio Reyes Gajardo" userId="ae39495978026069" providerId="LiveId" clId="{9988E8E4-61D0-4D85-A488-99F1DE0F5CD7}" dt="2024-08-18T01:01:32.981" v="4422" actId="27636"/>
          <ac:spMkLst>
            <pc:docMk/>
            <pc:sldMk cId="4217291408" sldId="306"/>
            <ac:spMk id="3" creationId="{0ACA4974-7049-96FB-5B9C-6AD93E84F16D}"/>
          </ac:spMkLst>
        </pc:spChg>
        <pc:spChg chg="add del">
          <ac:chgData name="Sergio Reyes Gajardo" userId="ae39495978026069" providerId="LiveId" clId="{9988E8E4-61D0-4D85-A488-99F1DE0F5CD7}" dt="2024-08-18T00:58:38.741" v="4363" actId="478"/>
          <ac:spMkLst>
            <pc:docMk/>
            <pc:sldMk cId="4217291408" sldId="306"/>
            <ac:spMk id="5" creationId="{FFF80387-F9D9-8120-A629-23C35EEDFFDB}"/>
          </ac:spMkLst>
        </pc:spChg>
        <pc:spChg chg="add">
          <ac:chgData name="Sergio Reyes Gajardo" userId="ae39495978026069" providerId="LiveId" clId="{9988E8E4-61D0-4D85-A488-99F1DE0F5CD7}" dt="2024-08-18T01:01:20.018" v="4416" actId="26606"/>
          <ac:spMkLst>
            <pc:docMk/>
            <pc:sldMk cId="4217291408" sldId="306"/>
            <ac:spMk id="18" creationId="{43FCDA63-538C-4FB3-911D-7DF75B5993C9}"/>
          </ac:spMkLst>
        </pc:spChg>
        <pc:spChg chg="add">
          <ac:chgData name="Sergio Reyes Gajardo" userId="ae39495978026069" providerId="LiveId" clId="{9988E8E4-61D0-4D85-A488-99F1DE0F5CD7}" dt="2024-08-18T01:01:20.018" v="4416" actId="26606"/>
          <ac:spMkLst>
            <pc:docMk/>
            <pc:sldMk cId="4217291408" sldId="306"/>
            <ac:spMk id="20" creationId="{C0F36B17-8009-453B-9C49-36A9D6F9D0EC}"/>
          </ac:spMkLst>
        </pc:spChg>
        <pc:picChg chg="add mod ord">
          <ac:chgData name="Sergio Reyes Gajardo" userId="ae39495978026069" providerId="LiveId" clId="{9988E8E4-61D0-4D85-A488-99F1DE0F5CD7}" dt="2024-08-18T01:01:20.018" v="4416" actId="26606"/>
          <ac:picMkLst>
            <pc:docMk/>
            <pc:sldMk cId="4217291408" sldId="306"/>
            <ac:picMk id="7" creationId="{5CD62474-CB5B-8F13-531F-94C4DA8EA9E6}"/>
          </ac:picMkLst>
        </pc:picChg>
        <pc:picChg chg="add mod">
          <ac:chgData name="Sergio Reyes Gajardo" userId="ae39495978026069" providerId="LiveId" clId="{9988E8E4-61D0-4D85-A488-99F1DE0F5CD7}" dt="2024-08-18T01:01:20.018" v="4416" actId="26606"/>
          <ac:picMkLst>
            <pc:docMk/>
            <pc:sldMk cId="4217291408" sldId="306"/>
            <ac:picMk id="9" creationId="{9F7440D4-91E5-41B2-BD21-F64DF41B5EC1}"/>
          </ac:picMkLst>
        </pc:picChg>
        <pc:picChg chg="add mod">
          <ac:chgData name="Sergio Reyes Gajardo" userId="ae39495978026069" providerId="LiveId" clId="{9988E8E4-61D0-4D85-A488-99F1DE0F5CD7}" dt="2024-08-18T01:01:20.018" v="4416" actId="26606"/>
          <ac:picMkLst>
            <pc:docMk/>
            <pc:sldMk cId="4217291408" sldId="306"/>
            <ac:picMk id="11" creationId="{DD644B47-233C-3CB5-EF05-715562D34EEB}"/>
          </ac:picMkLst>
        </pc:picChg>
        <pc:picChg chg="add mod">
          <ac:chgData name="Sergio Reyes Gajardo" userId="ae39495978026069" providerId="LiveId" clId="{9988E8E4-61D0-4D85-A488-99F1DE0F5CD7}" dt="2024-08-18T01:01:20.018" v="4416" actId="26606"/>
          <ac:picMkLst>
            <pc:docMk/>
            <pc:sldMk cId="4217291408" sldId="306"/>
            <ac:picMk id="13" creationId="{1374E9C4-D6F0-5531-13E2-8D0FE91AF106}"/>
          </ac:picMkLst>
        </pc:picChg>
      </pc:sldChg>
      <pc:sldChg chg="addSp modSp new mod setBg">
        <pc:chgData name="Sergio Reyes Gajardo" userId="ae39495978026069" providerId="LiveId" clId="{9988E8E4-61D0-4D85-A488-99F1DE0F5CD7}" dt="2024-08-18T18:05:10.439" v="4486" actId="20577"/>
        <pc:sldMkLst>
          <pc:docMk/>
          <pc:sldMk cId="2022430920" sldId="307"/>
        </pc:sldMkLst>
        <pc:spChg chg="mod">
          <ac:chgData name="Sergio Reyes Gajardo" userId="ae39495978026069" providerId="LiveId" clId="{9988E8E4-61D0-4D85-A488-99F1DE0F5CD7}" dt="2024-08-18T18:04:56.858" v="4482" actId="2711"/>
          <ac:spMkLst>
            <pc:docMk/>
            <pc:sldMk cId="2022430920" sldId="307"/>
            <ac:spMk id="2" creationId="{E573F84A-631B-B8CF-12E6-5A83CD22E3A9}"/>
          </ac:spMkLst>
        </pc:spChg>
        <pc:spChg chg="mod">
          <ac:chgData name="Sergio Reyes Gajardo" userId="ae39495978026069" providerId="LiveId" clId="{9988E8E4-61D0-4D85-A488-99F1DE0F5CD7}" dt="2024-08-18T18:05:10.439" v="4486" actId="20577"/>
          <ac:spMkLst>
            <pc:docMk/>
            <pc:sldMk cId="2022430920" sldId="307"/>
            <ac:spMk id="3" creationId="{87962528-8D79-1CF1-4417-40D2306F0288}"/>
          </ac:spMkLst>
        </pc:spChg>
        <pc:spChg chg="add">
          <ac:chgData name="Sergio Reyes Gajardo" userId="ae39495978026069" providerId="LiveId" clId="{9988E8E4-61D0-4D85-A488-99F1DE0F5CD7}" dt="2024-08-18T18:04:25.887" v="4481" actId="26606"/>
          <ac:spMkLst>
            <pc:docMk/>
            <pc:sldMk cId="2022430920" sldId="307"/>
            <ac:spMk id="16" creationId="{94BFCCA4-109C-4B21-816E-144FE75C38EE}"/>
          </ac:spMkLst>
        </pc:spChg>
        <pc:spChg chg="add">
          <ac:chgData name="Sergio Reyes Gajardo" userId="ae39495978026069" providerId="LiveId" clId="{9988E8E4-61D0-4D85-A488-99F1DE0F5CD7}" dt="2024-08-18T18:04:25.887" v="4481" actId="26606"/>
          <ac:spMkLst>
            <pc:docMk/>
            <pc:sldMk cId="2022430920" sldId="307"/>
            <ac:spMk id="18" creationId="{0059B5C0-FEC8-4370-AF45-02E3AEF6FA6D}"/>
          </ac:spMkLst>
        </pc:spChg>
        <pc:picChg chg="add mod modCrop">
          <ac:chgData name="Sergio Reyes Gajardo" userId="ae39495978026069" providerId="LiveId" clId="{9988E8E4-61D0-4D85-A488-99F1DE0F5CD7}" dt="2024-08-18T18:04:25.887" v="4481" actId="26606"/>
          <ac:picMkLst>
            <pc:docMk/>
            <pc:sldMk cId="2022430920" sldId="307"/>
            <ac:picMk id="5" creationId="{2A66DBA1-D400-0BC6-DF73-6E9D691DC53B}"/>
          </ac:picMkLst>
        </pc:picChg>
        <pc:picChg chg="add mod">
          <ac:chgData name="Sergio Reyes Gajardo" userId="ae39495978026069" providerId="LiveId" clId="{9988E8E4-61D0-4D85-A488-99F1DE0F5CD7}" dt="2024-08-18T18:04:25.887" v="4481" actId="26606"/>
          <ac:picMkLst>
            <pc:docMk/>
            <pc:sldMk cId="2022430920" sldId="307"/>
            <ac:picMk id="7" creationId="{899ED0EF-ACDE-700C-0F9A-8F9801EFC024}"/>
          </ac:picMkLst>
        </pc:picChg>
        <pc:picChg chg="add mod ord">
          <ac:chgData name="Sergio Reyes Gajardo" userId="ae39495978026069" providerId="LiveId" clId="{9988E8E4-61D0-4D85-A488-99F1DE0F5CD7}" dt="2024-08-18T18:04:25.887" v="4481" actId="26606"/>
          <ac:picMkLst>
            <pc:docMk/>
            <pc:sldMk cId="2022430920" sldId="307"/>
            <ac:picMk id="9" creationId="{93DA17D6-CF47-DBA9-10DF-97677691169C}"/>
          </ac:picMkLst>
        </pc:picChg>
        <pc:picChg chg="add mod ord">
          <ac:chgData name="Sergio Reyes Gajardo" userId="ae39495978026069" providerId="LiveId" clId="{9988E8E4-61D0-4D85-A488-99F1DE0F5CD7}" dt="2024-08-18T18:04:25.887" v="4481" actId="26606"/>
          <ac:picMkLst>
            <pc:docMk/>
            <pc:sldMk cId="2022430920" sldId="307"/>
            <ac:picMk id="11" creationId="{2AB20CC9-5103-08FB-D6BD-BF89A5944763}"/>
          </ac:picMkLst>
        </pc:picChg>
      </pc:sldChg>
      <pc:sldChg chg="addSp delSp modSp new mod setBg">
        <pc:chgData name="Sergio Reyes Gajardo" userId="ae39495978026069" providerId="LiveId" clId="{9988E8E4-61D0-4D85-A488-99F1DE0F5CD7}" dt="2024-08-18T18:09:25.238" v="4537" actId="2711"/>
        <pc:sldMkLst>
          <pc:docMk/>
          <pc:sldMk cId="2737731707" sldId="308"/>
        </pc:sldMkLst>
        <pc:spChg chg="mod">
          <ac:chgData name="Sergio Reyes Gajardo" userId="ae39495978026069" providerId="LiveId" clId="{9988E8E4-61D0-4D85-A488-99F1DE0F5CD7}" dt="2024-08-18T18:09:25.238" v="4537" actId="2711"/>
          <ac:spMkLst>
            <pc:docMk/>
            <pc:sldMk cId="2737731707" sldId="308"/>
            <ac:spMk id="2" creationId="{D60448CE-8336-7938-963B-7E9CC9F3E69B}"/>
          </ac:spMkLst>
        </pc:spChg>
        <pc:spChg chg="mod ord">
          <ac:chgData name="Sergio Reyes Gajardo" userId="ae39495978026069" providerId="LiveId" clId="{9988E8E4-61D0-4D85-A488-99F1DE0F5CD7}" dt="2024-08-18T18:09:19.422" v="4536" actId="2711"/>
          <ac:spMkLst>
            <pc:docMk/>
            <pc:sldMk cId="2737731707" sldId="308"/>
            <ac:spMk id="3" creationId="{726E6E6C-381C-A8B9-D997-5998124C9F1F}"/>
          </ac:spMkLst>
        </pc:spChg>
        <pc:spChg chg="add del">
          <ac:chgData name="Sergio Reyes Gajardo" userId="ae39495978026069" providerId="LiveId" clId="{9988E8E4-61D0-4D85-A488-99F1DE0F5CD7}" dt="2024-08-18T18:09:11.615" v="4534" actId="26606"/>
          <ac:spMkLst>
            <pc:docMk/>
            <pc:sldMk cId="2737731707" sldId="308"/>
            <ac:spMk id="16" creationId="{AE6CA01B-0DEB-4E9A-9768-B728DA42C1D4}"/>
          </ac:spMkLst>
        </pc:spChg>
        <pc:spChg chg="add">
          <ac:chgData name="Sergio Reyes Gajardo" userId="ae39495978026069" providerId="LiveId" clId="{9988E8E4-61D0-4D85-A488-99F1DE0F5CD7}" dt="2024-08-18T18:09:12.043" v="4535" actId="26606"/>
          <ac:spMkLst>
            <pc:docMk/>
            <pc:sldMk cId="2737731707" sldId="308"/>
            <ac:spMk id="24" creationId="{ED888B23-07FA-482A-96DF-47E31AF1A603}"/>
          </ac:spMkLst>
        </pc:spChg>
        <pc:spChg chg="add">
          <ac:chgData name="Sergio Reyes Gajardo" userId="ae39495978026069" providerId="LiveId" clId="{9988E8E4-61D0-4D85-A488-99F1DE0F5CD7}" dt="2024-08-18T18:09:12.043" v="4535" actId="26606"/>
          <ac:spMkLst>
            <pc:docMk/>
            <pc:sldMk cId="2737731707" sldId="308"/>
            <ac:spMk id="25" creationId="{5C8908E2-EE49-44D2-9428-A28D2312A8D5}"/>
          </ac:spMkLst>
        </pc:spChg>
        <pc:spChg chg="add">
          <ac:chgData name="Sergio Reyes Gajardo" userId="ae39495978026069" providerId="LiveId" clId="{9988E8E4-61D0-4D85-A488-99F1DE0F5CD7}" dt="2024-08-18T18:09:12.043" v="4535" actId="26606"/>
          <ac:spMkLst>
            <pc:docMk/>
            <pc:sldMk cId="2737731707" sldId="308"/>
            <ac:spMk id="29" creationId="{215A9370-15D3-4C30-8BA1-2059A74C9990}"/>
          </ac:spMkLst>
        </pc:spChg>
        <pc:grpChg chg="add del">
          <ac:chgData name="Sergio Reyes Gajardo" userId="ae39495978026069" providerId="LiveId" clId="{9988E8E4-61D0-4D85-A488-99F1DE0F5CD7}" dt="2024-08-18T18:09:11.615" v="4534" actId="26606"/>
          <ac:grpSpMkLst>
            <pc:docMk/>
            <pc:sldMk cId="2737731707" sldId="308"/>
            <ac:grpSpMk id="18" creationId="{A57D8C8E-634E-4E83-9657-225A4DFE47ED}"/>
          </ac:grpSpMkLst>
        </pc:grpChg>
        <pc:grpChg chg="add">
          <ac:chgData name="Sergio Reyes Gajardo" userId="ae39495978026069" providerId="LiveId" clId="{9988E8E4-61D0-4D85-A488-99F1DE0F5CD7}" dt="2024-08-18T18:09:12.043" v="4535" actId="26606"/>
          <ac:grpSpMkLst>
            <pc:docMk/>
            <pc:sldMk cId="2737731707" sldId="308"/>
            <ac:grpSpMk id="26" creationId="{514E1141-65DC-4F54-8399-7221AE6F83D4}"/>
          </ac:grpSpMkLst>
        </pc:grpChg>
        <pc:picChg chg="add mod ord">
          <ac:chgData name="Sergio Reyes Gajardo" userId="ae39495978026069" providerId="LiveId" clId="{9988E8E4-61D0-4D85-A488-99F1DE0F5CD7}" dt="2024-08-18T18:09:12.043" v="4535" actId="26606"/>
          <ac:picMkLst>
            <pc:docMk/>
            <pc:sldMk cId="2737731707" sldId="308"/>
            <ac:picMk id="5" creationId="{8A60E167-1151-5191-9678-20AC385055E7}"/>
          </ac:picMkLst>
        </pc:picChg>
        <pc:picChg chg="add mod">
          <ac:chgData name="Sergio Reyes Gajardo" userId="ae39495978026069" providerId="LiveId" clId="{9988E8E4-61D0-4D85-A488-99F1DE0F5CD7}" dt="2024-08-18T18:09:12.043" v="4535" actId="26606"/>
          <ac:picMkLst>
            <pc:docMk/>
            <pc:sldMk cId="2737731707" sldId="308"/>
            <ac:picMk id="7" creationId="{4B1E5E50-A062-7469-946B-651A665CC67F}"/>
          </ac:picMkLst>
        </pc:picChg>
        <pc:picChg chg="add del mod">
          <ac:chgData name="Sergio Reyes Gajardo" userId="ae39495978026069" providerId="LiveId" clId="{9988E8E4-61D0-4D85-A488-99F1DE0F5CD7}" dt="2024-08-18T18:08:48.119" v="4528" actId="478"/>
          <ac:picMkLst>
            <pc:docMk/>
            <pc:sldMk cId="2737731707" sldId="308"/>
            <ac:picMk id="9" creationId="{44FA550D-B6B0-9D6A-B039-51B77FD26139}"/>
          </ac:picMkLst>
        </pc:picChg>
        <pc:picChg chg="add mod ord">
          <ac:chgData name="Sergio Reyes Gajardo" userId="ae39495978026069" providerId="LiveId" clId="{9988E8E4-61D0-4D85-A488-99F1DE0F5CD7}" dt="2024-08-18T18:09:12.043" v="4535" actId="26606"/>
          <ac:picMkLst>
            <pc:docMk/>
            <pc:sldMk cId="2737731707" sldId="308"/>
            <ac:picMk id="11" creationId="{6510514C-A9F2-DD88-790D-CFCC98A589BE}"/>
          </ac:picMkLst>
        </pc:picChg>
      </pc:sldChg>
      <pc:sldChg chg="addSp delSp modSp new mod setBg">
        <pc:chgData name="Sergio Reyes Gajardo" userId="ae39495978026069" providerId="LiveId" clId="{9988E8E4-61D0-4D85-A488-99F1DE0F5CD7}" dt="2024-08-18T18:14:05.934" v="4627" actId="2711"/>
        <pc:sldMkLst>
          <pc:docMk/>
          <pc:sldMk cId="4135850710" sldId="309"/>
        </pc:sldMkLst>
        <pc:spChg chg="mod">
          <ac:chgData name="Sergio Reyes Gajardo" userId="ae39495978026069" providerId="LiveId" clId="{9988E8E4-61D0-4D85-A488-99F1DE0F5CD7}" dt="2024-08-18T18:14:00.945" v="4626" actId="2711"/>
          <ac:spMkLst>
            <pc:docMk/>
            <pc:sldMk cId="4135850710" sldId="309"/>
            <ac:spMk id="2" creationId="{1CA93E84-72DF-344A-917C-6DE54C2F616D}"/>
          </ac:spMkLst>
        </pc:spChg>
        <pc:spChg chg="del">
          <ac:chgData name="Sergio Reyes Gajardo" userId="ae39495978026069" providerId="LiveId" clId="{9988E8E4-61D0-4D85-A488-99F1DE0F5CD7}" dt="2024-08-18T18:12:07.916" v="4581"/>
          <ac:spMkLst>
            <pc:docMk/>
            <pc:sldMk cId="4135850710" sldId="309"/>
            <ac:spMk id="3" creationId="{051D8CE9-24D4-AED8-3CCB-3E643562DA11}"/>
          </ac:spMkLst>
        </pc:spChg>
        <pc:spChg chg="add mod">
          <ac:chgData name="Sergio Reyes Gajardo" userId="ae39495978026069" providerId="LiveId" clId="{9988E8E4-61D0-4D85-A488-99F1DE0F5CD7}" dt="2024-08-18T18:14:05.934" v="4627" actId="2711"/>
          <ac:spMkLst>
            <pc:docMk/>
            <pc:sldMk cId="4135850710" sldId="309"/>
            <ac:spMk id="15" creationId="{2D4EC3BB-AAF8-EFFD-6A27-03FAF84B5884}"/>
          </ac:spMkLst>
        </pc:spChg>
        <pc:spChg chg="add">
          <ac:chgData name="Sergio Reyes Gajardo" userId="ae39495978026069" providerId="LiveId" clId="{9988E8E4-61D0-4D85-A488-99F1DE0F5CD7}" dt="2024-08-18T18:13:37.694" v="4593" actId="26606"/>
          <ac:spMkLst>
            <pc:docMk/>
            <pc:sldMk cId="4135850710" sldId="309"/>
            <ac:spMk id="18" creationId="{43FCDA63-538C-4FB3-911D-7DF75B5993C9}"/>
          </ac:spMkLst>
        </pc:spChg>
        <pc:spChg chg="add">
          <ac:chgData name="Sergio Reyes Gajardo" userId="ae39495978026069" providerId="LiveId" clId="{9988E8E4-61D0-4D85-A488-99F1DE0F5CD7}" dt="2024-08-18T18:13:37.694" v="4593" actId="26606"/>
          <ac:spMkLst>
            <pc:docMk/>
            <pc:sldMk cId="4135850710" sldId="309"/>
            <ac:spMk id="20" creationId="{C0F36B17-8009-453B-9C49-36A9D6F9D0EC}"/>
          </ac:spMkLst>
        </pc:spChg>
        <pc:picChg chg="add mod ord">
          <ac:chgData name="Sergio Reyes Gajardo" userId="ae39495978026069" providerId="LiveId" clId="{9988E8E4-61D0-4D85-A488-99F1DE0F5CD7}" dt="2024-08-18T18:13:37.694" v="4593" actId="26606"/>
          <ac:picMkLst>
            <pc:docMk/>
            <pc:sldMk cId="4135850710" sldId="309"/>
            <ac:picMk id="5" creationId="{48715FC4-CAA7-1F4C-C718-D333F911AA01}"/>
          </ac:picMkLst>
        </pc:picChg>
        <pc:picChg chg="add mod">
          <ac:chgData name="Sergio Reyes Gajardo" userId="ae39495978026069" providerId="LiveId" clId="{9988E8E4-61D0-4D85-A488-99F1DE0F5CD7}" dt="2024-08-18T18:13:37.694" v="4593" actId="26606"/>
          <ac:picMkLst>
            <pc:docMk/>
            <pc:sldMk cId="4135850710" sldId="309"/>
            <ac:picMk id="7" creationId="{CC0EE0B8-EB0A-66F2-F9C9-9A7496169F7B}"/>
          </ac:picMkLst>
        </pc:picChg>
        <pc:picChg chg="add mod">
          <ac:chgData name="Sergio Reyes Gajardo" userId="ae39495978026069" providerId="LiveId" clId="{9988E8E4-61D0-4D85-A488-99F1DE0F5CD7}" dt="2024-08-18T18:13:37.694" v="4593" actId="26606"/>
          <ac:picMkLst>
            <pc:docMk/>
            <pc:sldMk cId="4135850710" sldId="309"/>
            <ac:picMk id="9" creationId="{3610EF63-4B72-962E-849C-2844E2822DDE}"/>
          </ac:picMkLst>
        </pc:picChg>
        <pc:picChg chg="add mod">
          <ac:chgData name="Sergio Reyes Gajardo" userId="ae39495978026069" providerId="LiveId" clId="{9988E8E4-61D0-4D85-A488-99F1DE0F5CD7}" dt="2024-08-18T18:13:37.694" v="4593" actId="26606"/>
          <ac:picMkLst>
            <pc:docMk/>
            <pc:sldMk cId="4135850710" sldId="309"/>
            <ac:picMk id="11" creationId="{3BA0E146-83BF-DF04-5E08-D3A2764AD3E2}"/>
          </ac:picMkLst>
        </pc:picChg>
      </pc:sldChg>
      <pc:sldChg chg="addSp delSp modSp new mod setBg setClrOvrMap">
        <pc:chgData name="Sergio Reyes Gajardo" userId="ae39495978026069" providerId="LiveId" clId="{9988E8E4-61D0-4D85-A488-99F1DE0F5CD7}" dt="2024-08-18T18:18:25.085" v="4705" actId="790"/>
        <pc:sldMkLst>
          <pc:docMk/>
          <pc:sldMk cId="2005490199" sldId="310"/>
        </pc:sldMkLst>
        <pc:spChg chg="mod">
          <ac:chgData name="Sergio Reyes Gajardo" userId="ae39495978026069" providerId="LiveId" clId="{9988E8E4-61D0-4D85-A488-99F1DE0F5CD7}" dt="2024-08-18T18:18:25.085" v="4705" actId="790"/>
          <ac:spMkLst>
            <pc:docMk/>
            <pc:sldMk cId="2005490199" sldId="310"/>
            <ac:spMk id="2" creationId="{9AF9E90F-D841-0E28-3CA4-BB4A3AF3DBE3}"/>
          </ac:spMkLst>
        </pc:spChg>
        <pc:spChg chg="del">
          <ac:chgData name="Sergio Reyes Gajardo" userId="ae39495978026069" providerId="LiveId" clId="{9988E8E4-61D0-4D85-A488-99F1DE0F5CD7}" dt="2024-08-18T18:14:50.801" v="4681" actId="478"/>
          <ac:spMkLst>
            <pc:docMk/>
            <pc:sldMk cId="2005490199" sldId="310"/>
            <ac:spMk id="3" creationId="{EB3AEB6B-FDDD-58BC-44A7-2860A289CF45}"/>
          </ac:spMkLst>
        </pc:spChg>
        <pc:spChg chg="add del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14" creationId="{CA4BD6EE-7B51-447C-AAB3-028B7A3E515D}"/>
          </ac:spMkLst>
        </pc:spChg>
        <pc:spChg chg="add del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16" creationId="{6B5FF7CD-712E-4187-BFF5-B192FFB33A49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21" creationId="{2E2D6188-24E5-426A-BB2A-3FA2D6B9C3EF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23" creationId="{F6E384F5-137A-40B1-97F0-694CC6ECD59C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25" creationId="{9DBC4630-03DA-474F-BBCB-BA3AE6B317A4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27" creationId="{1208BC59-C84F-483F-80CD-FAEC74229B97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29" creationId="{A1DABD52-05DF-4F31-AFB9-B330D8BE46FD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31" creationId="{78418A25-6EAC-4140-BFE6-284E1925B5EE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33" creationId="{6B9D64DB-4D5C-4A91-B45F-F301E3174F9F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35" creationId="{8E4F04B5-4D4A-4F70-8549-384AF535134B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37" creationId="{0D14DB62-3EB3-452E-89EE-30B0CDB0C8F4}"/>
          </ac:spMkLst>
        </pc:spChg>
        <pc:spChg chg="add">
          <ac:chgData name="Sergio Reyes Gajardo" userId="ae39495978026069" providerId="LiveId" clId="{9988E8E4-61D0-4D85-A488-99F1DE0F5CD7}" dt="2024-08-18T18:18:11.621" v="4702" actId="26606"/>
          <ac:spMkLst>
            <pc:docMk/>
            <pc:sldMk cId="2005490199" sldId="310"/>
            <ac:spMk id="39" creationId="{CB14CE1B-4BC5-4EF2-BE3D-05E4F580B3DB}"/>
          </ac:spMkLst>
        </pc:spChg>
        <pc:picChg chg="add mod ord">
          <ac:chgData name="Sergio Reyes Gajardo" userId="ae39495978026069" providerId="LiveId" clId="{9988E8E4-61D0-4D85-A488-99F1DE0F5CD7}" dt="2024-08-18T18:18:11.621" v="4702" actId="26606"/>
          <ac:picMkLst>
            <pc:docMk/>
            <pc:sldMk cId="2005490199" sldId="310"/>
            <ac:picMk id="5" creationId="{FBCEF5CC-A09A-EE37-B830-6A372DB27B30}"/>
          </ac:picMkLst>
        </pc:picChg>
        <pc:picChg chg="add mod ord">
          <ac:chgData name="Sergio Reyes Gajardo" userId="ae39495978026069" providerId="LiveId" clId="{9988E8E4-61D0-4D85-A488-99F1DE0F5CD7}" dt="2024-08-18T18:18:11.621" v="4702" actId="26606"/>
          <ac:picMkLst>
            <pc:docMk/>
            <pc:sldMk cId="2005490199" sldId="310"/>
            <ac:picMk id="7" creationId="{C9D40903-76F8-6CAF-ED5F-2935C9BD4168}"/>
          </ac:picMkLst>
        </pc:picChg>
        <pc:picChg chg="add mod ord">
          <ac:chgData name="Sergio Reyes Gajardo" userId="ae39495978026069" providerId="LiveId" clId="{9988E8E4-61D0-4D85-A488-99F1DE0F5CD7}" dt="2024-08-18T18:18:11.621" v="4702" actId="26606"/>
          <ac:picMkLst>
            <pc:docMk/>
            <pc:sldMk cId="2005490199" sldId="310"/>
            <ac:picMk id="9" creationId="{93254E8F-55B2-4AA7-04E9-F49E885D7B64}"/>
          </ac:picMkLst>
        </pc:picChg>
        <pc:picChg chg="add mod">
          <ac:chgData name="Sergio Reyes Gajardo" userId="ae39495978026069" providerId="LiveId" clId="{9988E8E4-61D0-4D85-A488-99F1DE0F5CD7}" dt="2024-08-18T18:18:11.621" v="4702" actId="26606"/>
          <ac:picMkLst>
            <pc:docMk/>
            <pc:sldMk cId="2005490199" sldId="310"/>
            <ac:picMk id="11" creationId="{010DF0CD-C530-8096-C34D-D6299D1B2EE3}"/>
          </ac:picMkLst>
        </pc:picChg>
        <pc:picChg chg="add mod ord">
          <ac:chgData name="Sergio Reyes Gajardo" userId="ae39495978026069" providerId="LiveId" clId="{9988E8E4-61D0-4D85-A488-99F1DE0F5CD7}" dt="2024-08-18T18:18:11.621" v="4702" actId="26606"/>
          <ac:picMkLst>
            <pc:docMk/>
            <pc:sldMk cId="2005490199" sldId="310"/>
            <ac:picMk id="13" creationId="{23DBD0FC-0C02-FB7E-0C88-74ABE3F03318}"/>
          </ac:picMkLst>
        </pc:picChg>
      </pc:sldChg>
      <pc:sldChg chg="delSp add del setBg delDesignElem">
        <pc:chgData name="Sergio Reyes Gajardo" userId="ae39495978026069" providerId="LiveId" clId="{9988E8E4-61D0-4D85-A488-99F1DE0F5CD7}" dt="2024-08-18T18:14:16.623" v="4630" actId="47"/>
        <pc:sldMkLst>
          <pc:docMk/>
          <pc:sldMk cId="3519466416" sldId="310"/>
        </pc:sldMkLst>
        <pc:spChg chg="del">
          <ac:chgData name="Sergio Reyes Gajardo" userId="ae39495978026069" providerId="LiveId" clId="{9988E8E4-61D0-4D85-A488-99F1DE0F5CD7}" dt="2024-08-18T18:14:12.186" v="4629"/>
          <ac:spMkLst>
            <pc:docMk/>
            <pc:sldMk cId="3519466416" sldId="310"/>
            <ac:spMk id="18" creationId="{43FCDA63-538C-4FB3-911D-7DF75B5993C9}"/>
          </ac:spMkLst>
        </pc:spChg>
        <pc:spChg chg="del">
          <ac:chgData name="Sergio Reyes Gajardo" userId="ae39495978026069" providerId="LiveId" clId="{9988E8E4-61D0-4D85-A488-99F1DE0F5CD7}" dt="2024-08-18T18:14:12.186" v="4629"/>
          <ac:spMkLst>
            <pc:docMk/>
            <pc:sldMk cId="3519466416" sldId="310"/>
            <ac:spMk id="20" creationId="{C0F36B17-8009-453B-9C49-36A9D6F9D0EC}"/>
          </ac:spMkLst>
        </pc:spChg>
      </pc:sldChg>
      <pc:sldChg chg="addSp delSp modSp new mod setBg setClrOvrMap">
        <pc:chgData name="Sergio Reyes Gajardo" userId="ae39495978026069" providerId="LiveId" clId="{9988E8E4-61D0-4D85-A488-99F1DE0F5CD7}" dt="2024-08-18T18:21:17.474" v="4760" actId="2711"/>
        <pc:sldMkLst>
          <pc:docMk/>
          <pc:sldMk cId="2145281390" sldId="311"/>
        </pc:sldMkLst>
        <pc:spChg chg="mod ord">
          <ac:chgData name="Sergio Reyes Gajardo" userId="ae39495978026069" providerId="LiveId" clId="{9988E8E4-61D0-4D85-A488-99F1DE0F5CD7}" dt="2024-08-18T18:21:17.474" v="4760" actId="2711"/>
          <ac:spMkLst>
            <pc:docMk/>
            <pc:sldMk cId="2145281390" sldId="311"/>
            <ac:spMk id="2" creationId="{F3CFB230-7E28-FA0A-10C7-02E9521F81A1}"/>
          </ac:spMkLst>
        </pc:spChg>
        <pc:spChg chg="del">
          <ac:chgData name="Sergio Reyes Gajardo" userId="ae39495978026069" providerId="LiveId" clId="{9988E8E4-61D0-4D85-A488-99F1DE0F5CD7}" dt="2024-08-18T18:19:43.885" v="4741"/>
          <ac:spMkLst>
            <pc:docMk/>
            <pc:sldMk cId="2145281390" sldId="311"/>
            <ac:spMk id="3" creationId="{68847C3D-4B56-2DD2-0C4C-1377610F6E4A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18" creationId="{2E2D6188-24E5-426A-BB2A-3FA2D6B9C3EF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20" creationId="{F6E384F5-137A-40B1-97F0-694CC6ECD59C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22" creationId="{9DBC4630-03DA-474F-BBCB-BA3AE6B317A4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24" creationId="{1208BC59-C84F-483F-80CD-FAEC74229B97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26" creationId="{A1DABD52-05DF-4F31-AFB9-B330D8BE46FD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28" creationId="{78418A25-6EAC-4140-BFE6-284E1925B5EE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30" creationId="{6B9D64DB-4D5C-4A91-B45F-F301E3174F9F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32" creationId="{8E4F04B5-4D4A-4F70-8549-384AF535134B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34" creationId="{0D14DB62-3EB3-452E-89EE-30B0CDB0C8F4}"/>
          </ac:spMkLst>
        </pc:spChg>
        <pc:spChg chg="add del">
          <ac:chgData name="Sergio Reyes Gajardo" userId="ae39495978026069" providerId="LiveId" clId="{9988E8E4-61D0-4D85-A488-99F1DE0F5CD7}" dt="2024-08-18T18:21:13.915" v="4758" actId="26606"/>
          <ac:spMkLst>
            <pc:docMk/>
            <pc:sldMk cId="2145281390" sldId="311"/>
            <ac:spMk id="36" creationId="{CB14CE1B-4BC5-4EF2-BE3D-05E4F580B3DB}"/>
          </ac:spMkLst>
        </pc:spChg>
        <pc:spChg chg="add">
          <ac:chgData name="Sergio Reyes Gajardo" userId="ae39495978026069" providerId="LiveId" clId="{9988E8E4-61D0-4D85-A488-99F1DE0F5CD7}" dt="2024-08-18T18:21:13.954" v="4759" actId="26606"/>
          <ac:spMkLst>
            <pc:docMk/>
            <pc:sldMk cId="2145281390" sldId="311"/>
            <ac:spMk id="38" creationId="{A5A17FC0-D416-4C8B-A9E6-5924D352B986}"/>
          </ac:spMkLst>
        </pc:spChg>
        <pc:picChg chg="add mod ord">
          <ac:chgData name="Sergio Reyes Gajardo" userId="ae39495978026069" providerId="LiveId" clId="{9988E8E4-61D0-4D85-A488-99F1DE0F5CD7}" dt="2024-08-18T18:21:13.954" v="4759" actId="26606"/>
          <ac:picMkLst>
            <pc:docMk/>
            <pc:sldMk cId="2145281390" sldId="311"/>
            <ac:picMk id="5" creationId="{EAACA8A4-62D4-B967-7F79-EFE0C6F9DFA9}"/>
          </ac:picMkLst>
        </pc:picChg>
        <pc:picChg chg="add mod ord">
          <ac:chgData name="Sergio Reyes Gajardo" userId="ae39495978026069" providerId="LiveId" clId="{9988E8E4-61D0-4D85-A488-99F1DE0F5CD7}" dt="2024-08-18T18:21:13.954" v="4759" actId="26606"/>
          <ac:picMkLst>
            <pc:docMk/>
            <pc:sldMk cId="2145281390" sldId="311"/>
            <ac:picMk id="7" creationId="{7FD4EE40-A3BD-0FF0-8C4B-21E0639AA823}"/>
          </ac:picMkLst>
        </pc:picChg>
        <pc:picChg chg="add mod">
          <ac:chgData name="Sergio Reyes Gajardo" userId="ae39495978026069" providerId="LiveId" clId="{9988E8E4-61D0-4D85-A488-99F1DE0F5CD7}" dt="2024-08-18T18:21:13.954" v="4759" actId="26606"/>
          <ac:picMkLst>
            <pc:docMk/>
            <pc:sldMk cId="2145281390" sldId="311"/>
            <ac:picMk id="9" creationId="{B7B7635A-6931-60B2-E309-1BD695220972}"/>
          </ac:picMkLst>
        </pc:picChg>
        <pc:picChg chg="add mod ord">
          <ac:chgData name="Sergio Reyes Gajardo" userId="ae39495978026069" providerId="LiveId" clId="{9988E8E4-61D0-4D85-A488-99F1DE0F5CD7}" dt="2024-08-18T18:21:13.954" v="4759" actId="26606"/>
          <ac:picMkLst>
            <pc:docMk/>
            <pc:sldMk cId="2145281390" sldId="311"/>
            <ac:picMk id="11" creationId="{7F0E9A76-BCDD-70C6-80E4-EE58EB5688E6}"/>
          </ac:picMkLst>
        </pc:picChg>
        <pc:picChg chg="add mod">
          <ac:chgData name="Sergio Reyes Gajardo" userId="ae39495978026069" providerId="LiveId" clId="{9988E8E4-61D0-4D85-A488-99F1DE0F5CD7}" dt="2024-08-18T18:21:13.954" v="4759" actId="26606"/>
          <ac:picMkLst>
            <pc:docMk/>
            <pc:sldMk cId="2145281390" sldId="311"/>
            <ac:picMk id="13" creationId="{D8EE9A21-6730-177A-1461-3A5AC1D8624C}"/>
          </ac:picMkLst>
        </pc:picChg>
        <pc:cxnChg chg="add">
          <ac:chgData name="Sergio Reyes Gajardo" userId="ae39495978026069" providerId="LiveId" clId="{9988E8E4-61D0-4D85-A488-99F1DE0F5CD7}" dt="2024-08-18T18:21:13.954" v="4759" actId="26606"/>
          <ac:cxnSpMkLst>
            <pc:docMk/>
            <pc:sldMk cId="2145281390" sldId="311"/>
            <ac:cxnSpMk id="39" creationId="{982DC870-E8E5-4050-B10C-CC24FC67E50A}"/>
          </ac:cxnSpMkLst>
        </pc:cxnChg>
        <pc:cxnChg chg="add">
          <ac:chgData name="Sergio Reyes Gajardo" userId="ae39495978026069" providerId="LiveId" clId="{9988E8E4-61D0-4D85-A488-99F1DE0F5CD7}" dt="2024-08-18T18:21:13.954" v="4759" actId="26606"/>
          <ac:cxnSpMkLst>
            <pc:docMk/>
            <pc:sldMk cId="2145281390" sldId="311"/>
            <ac:cxnSpMk id="40" creationId="{FF76A74F-C283-4DED-BD4D-086753B7CB00}"/>
          </ac:cxnSpMkLst>
        </pc:cxnChg>
        <pc:cxnChg chg="add">
          <ac:chgData name="Sergio Reyes Gajardo" userId="ae39495978026069" providerId="LiveId" clId="{9988E8E4-61D0-4D85-A488-99F1DE0F5CD7}" dt="2024-08-18T18:21:13.954" v="4759" actId="26606"/>
          <ac:cxnSpMkLst>
            <pc:docMk/>
            <pc:sldMk cId="2145281390" sldId="311"/>
            <ac:cxnSpMk id="41" creationId="{3B2791FB-B2F7-4BBE-B8D8-74C37FF9E85C}"/>
          </ac:cxnSpMkLst>
        </pc:cxnChg>
        <pc:cxnChg chg="add">
          <ac:chgData name="Sergio Reyes Gajardo" userId="ae39495978026069" providerId="LiveId" clId="{9988E8E4-61D0-4D85-A488-99F1DE0F5CD7}" dt="2024-08-18T18:21:13.954" v="4759" actId="26606"/>
          <ac:cxnSpMkLst>
            <pc:docMk/>
            <pc:sldMk cId="2145281390" sldId="311"/>
            <ac:cxnSpMk id="42" creationId="{9891B5DE-6811-4844-BB18-472A3F360EE5}"/>
          </ac:cxnSpMkLst>
        </pc:cxnChg>
        <pc:cxnChg chg="add">
          <ac:chgData name="Sergio Reyes Gajardo" userId="ae39495978026069" providerId="LiveId" clId="{9988E8E4-61D0-4D85-A488-99F1DE0F5CD7}" dt="2024-08-18T18:21:13.954" v="4759" actId="26606"/>
          <ac:cxnSpMkLst>
            <pc:docMk/>
            <pc:sldMk cId="2145281390" sldId="311"/>
            <ac:cxnSpMk id="43" creationId="{77A9CA3A-7216-41E0-B3CD-058077FD396D}"/>
          </ac:cxnSpMkLst>
        </pc:cxnChg>
      </pc:sldChg>
      <pc:sldChg chg="addSp delSp modSp new del mod setBg addAnim delAnim">
        <pc:chgData name="Sergio Reyes Gajardo" userId="ae39495978026069" providerId="LiveId" clId="{9988E8E4-61D0-4D85-A488-99F1DE0F5CD7}" dt="2024-08-18T18:23:39.516" v="4824" actId="47"/>
        <pc:sldMkLst>
          <pc:docMk/>
          <pc:sldMk cId="1517126849" sldId="312"/>
        </pc:sldMkLst>
        <pc:spChg chg="mod">
          <ac:chgData name="Sergio Reyes Gajardo" userId="ae39495978026069" providerId="LiveId" clId="{9988E8E4-61D0-4D85-A488-99F1DE0F5CD7}" dt="2024-08-18T18:23:15.051" v="4823" actId="26606"/>
          <ac:spMkLst>
            <pc:docMk/>
            <pc:sldMk cId="1517126849" sldId="312"/>
            <ac:spMk id="2" creationId="{C2D3AA14-48D0-BE15-1E3C-81D718FEA4F8}"/>
          </ac:spMkLst>
        </pc:spChg>
        <pc:spChg chg="del">
          <ac:chgData name="Sergio Reyes Gajardo" userId="ae39495978026069" providerId="LiveId" clId="{9988E8E4-61D0-4D85-A488-99F1DE0F5CD7}" dt="2024-08-18T18:22:35.574" v="4808" actId="478"/>
          <ac:spMkLst>
            <pc:docMk/>
            <pc:sldMk cId="1517126849" sldId="312"/>
            <ac:spMk id="3" creationId="{B61E8D46-38E8-42BC-B438-79286E949F6F}"/>
          </ac:spMkLst>
        </pc:spChg>
        <pc:spChg chg="add del">
          <ac:chgData name="Sergio Reyes Gajardo" userId="ae39495978026069" providerId="LiveId" clId="{9988E8E4-61D0-4D85-A488-99F1DE0F5CD7}" dt="2024-08-18T18:23:06.051" v="4817" actId="26606"/>
          <ac:spMkLst>
            <pc:docMk/>
            <pc:sldMk cId="1517126849" sldId="312"/>
            <ac:spMk id="8" creationId="{06DA9DF9-31F7-4056-B42E-878CC92417B8}"/>
          </ac:spMkLst>
        </pc:spChg>
        <pc:spChg chg="add del">
          <ac:chgData name="Sergio Reyes Gajardo" userId="ae39495978026069" providerId="LiveId" clId="{9988E8E4-61D0-4D85-A488-99F1DE0F5CD7}" dt="2024-08-18T18:23:11.423" v="4819" actId="26606"/>
          <ac:spMkLst>
            <pc:docMk/>
            <pc:sldMk cId="1517126849" sldId="312"/>
            <ac:spMk id="12" creationId="{8870DEF6-46A2-D4F8-8BE6-91165D93ECC4}"/>
          </ac:spMkLst>
        </pc:spChg>
        <pc:spChg chg="add del">
          <ac:chgData name="Sergio Reyes Gajardo" userId="ae39495978026069" providerId="LiveId" clId="{9988E8E4-61D0-4D85-A488-99F1DE0F5CD7}" dt="2024-08-18T18:23:15.035" v="4822" actId="26606"/>
          <ac:spMkLst>
            <pc:docMk/>
            <pc:sldMk cId="1517126849" sldId="312"/>
            <ac:spMk id="14" creationId="{F609FF9A-4FCE-468E-A86A-C9AB525EAE71}"/>
          </ac:spMkLst>
        </pc:spChg>
        <pc:spChg chg="add del">
          <ac:chgData name="Sergio Reyes Gajardo" userId="ae39495978026069" providerId="LiveId" clId="{9988E8E4-61D0-4D85-A488-99F1DE0F5CD7}" dt="2024-08-18T18:23:15.035" v="4822" actId="26606"/>
          <ac:spMkLst>
            <pc:docMk/>
            <pc:sldMk cId="1517126849" sldId="312"/>
            <ac:spMk id="15" creationId="{021E12D4-3A88-428D-8E5E-AF1AFD923D63}"/>
          </ac:spMkLst>
        </pc:spChg>
        <pc:spChg chg="add">
          <ac:chgData name="Sergio Reyes Gajardo" userId="ae39495978026069" providerId="LiveId" clId="{9988E8E4-61D0-4D85-A488-99F1DE0F5CD7}" dt="2024-08-18T18:23:15.051" v="4823" actId="26606"/>
          <ac:spMkLst>
            <pc:docMk/>
            <pc:sldMk cId="1517126849" sldId="312"/>
            <ac:spMk id="19" creationId="{5625EBD2-B0F5-41AE-B3A7-8EC46826420A}"/>
          </ac:spMkLst>
        </pc:spChg>
        <pc:picChg chg="add del">
          <ac:chgData name="Sergio Reyes Gajardo" userId="ae39495978026069" providerId="LiveId" clId="{9988E8E4-61D0-4D85-A488-99F1DE0F5CD7}" dt="2024-08-18T18:23:06.051" v="4817" actId="26606"/>
          <ac:picMkLst>
            <pc:docMk/>
            <pc:sldMk cId="1517126849" sldId="312"/>
            <ac:picMk id="4" creationId="{8B132998-CC42-56EB-3F8E-4923F48E15BE}"/>
          </ac:picMkLst>
        </pc:picChg>
        <pc:picChg chg="add del">
          <ac:chgData name="Sergio Reyes Gajardo" userId="ae39495978026069" providerId="LiveId" clId="{9988E8E4-61D0-4D85-A488-99F1DE0F5CD7}" dt="2024-08-18T18:23:11.423" v="4819" actId="26606"/>
          <ac:picMkLst>
            <pc:docMk/>
            <pc:sldMk cId="1517126849" sldId="312"/>
            <ac:picMk id="11" creationId="{945FFA56-821A-2908-5D20-7532940E4218}"/>
          </ac:picMkLst>
        </pc:picChg>
        <pc:picChg chg="add del">
          <ac:chgData name="Sergio Reyes Gajardo" userId="ae39495978026069" providerId="LiveId" clId="{9988E8E4-61D0-4D85-A488-99F1DE0F5CD7}" dt="2024-08-18T18:23:15.035" v="4822" actId="26606"/>
          <ac:picMkLst>
            <pc:docMk/>
            <pc:sldMk cId="1517126849" sldId="312"/>
            <ac:picMk id="16" creationId="{3BC1310C-1149-3DE7-3B94-9F4B1881B4BF}"/>
          </ac:picMkLst>
        </pc:picChg>
        <pc:picChg chg="add">
          <ac:chgData name="Sergio Reyes Gajardo" userId="ae39495978026069" providerId="LiveId" clId="{9988E8E4-61D0-4D85-A488-99F1DE0F5CD7}" dt="2024-08-18T18:23:15.051" v="4823" actId="26606"/>
          <ac:picMkLst>
            <pc:docMk/>
            <pc:sldMk cId="1517126849" sldId="312"/>
            <ac:picMk id="18" creationId="{AB5C2FB5-C24C-647F-D79D-1798E2BAAAB6}"/>
          </ac:picMkLst>
        </pc:picChg>
        <pc:cxnChg chg="add del">
          <ac:chgData name="Sergio Reyes Gajardo" userId="ae39495978026069" providerId="LiveId" clId="{9988E8E4-61D0-4D85-A488-99F1DE0F5CD7}" dt="2024-08-18T18:23:11.423" v="4819" actId="26606"/>
          <ac:cxnSpMkLst>
            <pc:docMk/>
            <pc:sldMk cId="1517126849" sldId="312"/>
            <ac:cxnSpMk id="10" creationId="{522632D6-DED9-FDEC-FD9F-09FF0A4544CC}"/>
          </ac:cxnSpMkLst>
        </pc:cxnChg>
      </pc:sldChg>
      <pc:sldChg chg="addSp delSp modSp new mod setBg addAnim">
        <pc:chgData name="Sergio Reyes Gajardo" userId="ae39495978026069" providerId="LiveId" clId="{9988E8E4-61D0-4D85-A488-99F1DE0F5CD7}" dt="2024-08-18T18:24:30.980" v="4863" actId="26606"/>
        <pc:sldMkLst>
          <pc:docMk/>
          <pc:sldMk cId="1755929704" sldId="312"/>
        </pc:sldMkLst>
        <pc:spChg chg="mod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2" creationId="{0DCAD6E4-FE33-317C-EF76-73F35A80C1FE}"/>
          </ac:spMkLst>
        </pc:spChg>
        <pc:spChg chg="del">
          <ac:chgData name="Sergio Reyes Gajardo" userId="ae39495978026069" providerId="LiveId" clId="{9988E8E4-61D0-4D85-A488-99F1DE0F5CD7}" dt="2024-08-18T18:23:49.514" v="4833" actId="478"/>
          <ac:spMkLst>
            <pc:docMk/>
            <pc:sldMk cId="1755929704" sldId="312"/>
            <ac:spMk id="3" creationId="{6E8DC17A-FB6E-1726-E0D3-907AFE5B64FE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8" creationId="{4D60F200-5EB0-B223-2439-C96C67F0FEE1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10" creationId="{F92CB243-67C5-E304-31A0-4D7D607BAFBA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12" creationId="{11A95761-C93E-94BF-087D-D2A823789EAB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14" creationId="{6E63D1A5-FD49-4756-F62E-786C34E631EF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19" creationId="{0671A8AE-40A1-4631-A6B8-581AFF065482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21" creationId="{AB58EF07-17C2-48CF-ABB0-EEF1F17CB8F0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23" creationId="{AF2F604E-43BE-4DC3-B983-E071523364F8}"/>
          </ac:spMkLst>
        </pc:spChg>
        <pc:spChg chg="add del">
          <ac:chgData name="Sergio Reyes Gajardo" userId="ae39495978026069" providerId="LiveId" clId="{9988E8E4-61D0-4D85-A488-99F1DE0F5CD7}" dt="2024-08-18T18:24:30.980" v="4863" actId="26606"/>
          <ac:spMkLst>
            <pc:docMk/>
            <pc:sldMk cId="1755929704" sldId="312"/>
            <ac:spMk id="25" creationId="{08C9B587-E65E-4B52-B37C-ABEBB6E87928}"/>
          </ac:spMkLst>
        </pc:spChg>
        <pc:picChg chg="add mod">
          <ac:chgData name="Sergio Reyes Gajardo" userId="ae39495978026069" providerId="LiveId" clId="{9988E8E4-61D0-4D85-A488-99F1DE0F5CD7}" dt="2024-08-18T18:24:30.980" v="4863" actId="26606"/>
          <ac:picMkLst>
            <pc:docMk/>
            <pc:sldMk cId="1755929704" sldId="312"/>
            <ac:picMk id="4" creationId="{67607D3D-2BF8-A5B5-936C-0A3F03B2A67B}"/>
          </ac:picMkLst>
        </pc:picChg>
      </pc:sldChg>
      <pc:sldChg chg="addSp modSp new mod setBg">
        <pc:chgData name="Sergio Reyes Gajardo" userId="ae39495978026069" providerId="LiveId" clId="{9988E8E4-61D0-4D85-A488-99F1DE0F5CD7}" dt="2024-08-18T18:28:13.711" v="5252" actId="2711"/>
        <pc:sldMkLst>
          <pc:docMk/>
          <pc:sldMk cId="1941858651" sldId="313"/>
        </pc:sldMkLst>
        <pc:spChg chg="mod">
          <ac:chgData name="Sergio Reyes Gajardo" userId="ae39495978026069" providerId="LiveId" clId="{9988E8E4-61D0-4D85-A488-99F1DE0F5CD7}" dt="2024-08-18T18:28:05.084" v="5251" actId="2711"/>
          <ac:spMkLst>
            <pc:docMk/>
            <pc:sldMk cId="1941858651" sldId="313"/>
            <ac:spMk id="2" creationId="{B6E608A8-43D0-0606-2A9E-31F48E3BC0EB}"/>
          </ac:spMkLst>
        </pc:spChg>
        <pc:spChg chg="mod">
          <ac:chgData name="Sergio Reyes Gajardo" userId="ae39495978026069" providerId="LiveId" clId="{9988E8E4-61D0-4D85-A488-99F1DE0F5CD7}" dt="2024-08-18T18:28:13.711" v="5252" actId="2711"/>
          <ac:spMkLst>
            <pc:docMk/>
            <pc:sldMk cId="1941858651" sldId="313"/>
            <ac:spMk id="3" creationId="{11857B50-E2C2-F2A3-A307-85228FCDEC24}"/>
          </ac:spMkLst>
        </pc:spChg>
        <pc:spChg chg="add mod">
          <ac:chgData name="Sergio Reyes Gajardo" userId="ae39495978026069" providerId="LiveId" clId="{9988E8E4-61D0-4D85-A488-99F1DE0F5CD7}" dt="2024-08-18T18:25:43.813" v="4932"/>
          <ac:spMkLst>
            <pc:docMk/>
            <pc:sldMk cId="1941858651" sldId="313"/>
            <ac:spMk id="4" creationId="{64AABBBC-B2F5-58CE-3A06-823C962F5418}"/>
          </ac:spMkLst>
        </pc:spChg>
        <pc:spChg chg="add">
          <ac:chgData name="Sergio Reyes Gajardo" userId="ae39495978026069" providerId="LiveId" clId="{9988E8E4-61D0-4D85-A488-99F1DE0F5CD7}" dt="2024-08-18T18:27:47.397" v="5227" actId="26606"/>
          <ac:spMkLst>
            <pc:docMk/>
            <pc:sldMk cId="1941858651" sldId="313"/>
            <ac:spMk id="9" creationId="{3ECBE1F1-D69B-4AFA-ABD5-8E41720EF6DE}"/>
          </ac:spMkLst>
        </pc:spChg>
        <pc:spChg chg="add">
          <ac:chgData name="Sergio Reyes Gajardo" userId="ae39495978026069" providerId="LiveId" clId="{9988E8E4-61D0-4D85-A488-99F1DE0F5CD7}" dt="2024-08-18T18:27:47.397" v="5227" actId="26606"/>
          <ac:spMkLst>
            <pc:docMk/>
            <pc:sldMk cId="1941858651" sldId="313"/>
            <ac:spMk id="11" creationId="{603A6265-E10C-4B85-9C20-E75FCAF9CC63}"/>
          </ac:spMkLst>
        </pc:spChg>
        <pc:picChg chg="add">
          <ac:chgData name="Sergio Reyes Gajardo" userId="ae39495978026069" providerId="LiveId" clId="{9988E8E4-61D0-4D85-A488-99F1DE0F5CD7}" dt="2024-08-18T18:27:47.397" v="5227" actId="26606"/>
          <ac:picMkLst>
            <pc:docMk/>
            <pc:sldMk cId="1941858651" sldId="313"/>
            <ac:picMk id="5" creationId="{58CE65B8-2CEB-0E73-1DEC-4CBA4BB0F9FE}"/>
          </ac:picMkLst>
        </pc:picChg>
      </pc:sldChg>
      <pc:sldChg chg="addSp delSp modSp new mod">
        <pc:chgData name="Sergio Reyes Gajardo" userId="ae39495978026069" providerId="LiveId" clId="{9988E8E4-61D0-4D85-A488-99F1DE0F5CD7}" dt="2024-08-18T18:31:43.438" v="5555" actId="2711"/>
        <pc:sldMkLst>
          <pc:docMk/>
          <pc:sldMk cId="1109482376" sldId="314"/>
        </pc:sldMkLst>
        <pc:spChg chg="mod">
          <ac:chgData name="Sergio Reyes Gajardo" userId="ae39495978026069" providerId="LiveId" clId="{9988E8E4-61D0-4D85-A488-99F1DE0F5CD7}" dt="2024-08-18T18:31:07.037" v="5551" actId="2711"/>
          <ac:spMkLst>
            <pc:docMk/>
            <pc:sldMk cId="1109482376" sldId="314"/>
            <ac:spMk id="2" creationId="{7E380D80-8826-730F-944B-80120A0A07C1}"/>
          </ac:spMkLst>
        </pc:spChg>
        <pc:spChg chg="del mod">
          <ac:chgData name="Sergio Reyes Gajardo" userId="ae39495978026069" providerId="LiveId" clId="{9988E8E4-61D0-4D85-A488-99F1DE0F5CD7}" dt="2024-08-18T18:30:50.721" v="5550" actId="26606"/>
          <ac:spMkLst>
            <pc:docMk/>
            <pc:sldMk cId="1109482376" sldId="314"/>
            <ac:spMk id="3" creationId="{89D6D613-EBF5-C9D7-BB76-A011EC1C8A16}"/>
          </ac:spMkLst>
        </pc:spChg>
        <pc:spChg chg="add mod">
          <ac:chgData name="Sergio Reyes Gajardo" userId="ae39495978026069" providerId="LiveId" clId="{9988E8E4-61D0-4D85-A488-99F1DE0F5CD7}" dt="2024-08-18T18:31:43.438" v="5555" actId="2711"/>
          <ac:spMkLst>
            <pc:docMk/>
            <pc:sldMk cId="1109482376" sldId="314"/>
            <ac:spMk id="4" creationId="{66EEDDE1-2ED7-F385-4629-F2030700A95D}"/>
          </ac:spMkLst>
        </pc:spChg>
        <pc:graphicFrameChg chg="add mod">
          <ac:chgData name="Sergio Reyes Gajardo" userId="ae39495978026069" providerId="LiveId" clId="{9988E8E4-61D0-4D85-A488-99F1DE0F5CD7}" dt="2024-08-18T18:31:30.424" v="5554" actId="2711"/>
          <ac:graphicFrameMkLst>
            <pc:docMk/>
            <pc:sldMk cId="1109482376" sldId="314"/>
            <ac:graphicFrameMk id="6" creationId="{0D591FA6-2071-9ADE-D248-1F40D8674052}"/>
          </ac:graphicFrameMkLst>
        </pc:graphicFrameChg>
      </pc:sldChg>
      <pc:sldChg chg="addSp delSp modSp new mod setBg">
        <pc:chgData name="Sergio Reyes Gajardo" userId="ae39495978026069" providerId="LiveId" clId="{9988E8E4-61D0-4D85-A488-99F1DE0F5CD7}" dt="2024-08-18T18:35:49.680" v="5845" actId="27636"/>
        <pc:sldMkLst>
          <pc:docMk/>
          <pc:sldMk cId="304524330" sldId="315"/>
        </pc:sldMkLst>
        <pc:spChg chg="mod">
          <ac:chgData name="Sergio Reyes Gajardo" userId="ae39495978026069" providerId="LiveId" clId="{9988E8E4-61D0-4D85-A488-99F1DE0F5CD7}" dt="2024-08-18T18:34:28.257" v="5640" actId="313"/>
          <ac:spMkLst>
            <pc:docMk/>
            <pc:sldMk cId="304524330" sldId="315"/>
            <ac:spMk id="2" creationId="{BB4D88FE-F85A-2819-1477-B92826CEBC0D}"/>
          </ac:spMkLst>
        </pc:spChg>
        <pc:spChg chg="del">
          <ac:chgData name="Sergio Reyes Gajardo" userId="ae39495978026069" providerId="LiveId" clId="{9988E8E4-61D0-4D85-A488-99F1DE0F5CD7}" dt="2024-08-18T18:32:54.508" v="5592" actId="478"/>
          <ac:spMkLst>
            <pc:docMk/>
            <pc:sldMk cId="304524330" sldId="315"/>
            <ac:spMk id="3" creationId="{7F77E546-2635-FF00-0024-CE40644CE58D}"/>
          </ac:spMkLst>
        </pc:spChg>
        <pc:spChg chg="add">
          <ac:chgData name="Sergio Reyes Gajardo" userId="ae39495978026069" providerId="LiveId" clId="{9988E8E4-61D0-4D85-A488-99F1DE0F5CD7}" dt="2024-08-18T18:33:25.824" v="5593"/>
          <ac:spMkLst>
            <pc:docMk/>
            <pc:sldMk cId="304524330" sldId="315"/>
            <ac:spMk id="4" creationId="{A45D87DE-1701-7FAC-F9C1-3C9B79CA640A}"/>
          </ac:spMkLst>
        </pc:spChg>
        <pc:spChg chg="add">
          <ac:chgData name="Sergio Reyes Gajardo" userId="ae39495978026069" providerId="LiveId" clId="{9988E8E4-61D0-4D85-A488-99F1DE0F5CD7}" dt="2024-08-18T18:33:30.554" v="5594"/>
          <ac:spMkLst>
            <pc:docMk/>
            <pc:sldMk cId="304524330" sldId="315"/>
            <ac:spMk id="5" creationId="{07EF3DCB-9327-725C-FD7E-E2933D5393B1}"/>
          </ac:spMkLst>
        </pc:spChg>
        <pc:spChg chg="add mod">
          <ac:chgData name="Sergio Reyes Gajardo" userId="ae39495978026069" providerId="LiveId" clId="{9988E8E4-61D0-4D85-A488-99F1DE0F5CD7}" dt="2024-08-18T18:35:49.680" v="5845" actId="27636"/>
          <ac:spMkLst>
            <pc:docMk/>
            <pc:sldMk cId="304524330" sldId="315"/>
            <ac:spMk id="7" creationId="{F9E35679-AB24-0429-006F-81ADFAFC9BD2}"/>
          </ac:spMkLst>
        </pc:spChg>
        <pc:spChg chg="add">
          <ac:chgData name="Sergio Reyes Gajardo" userId="ae39495978026069" providerId="LiveId" clId="{9988E8E4-61D0-4D85-A488-99F1DE0F5CD7}" dt="2024-08-18T18:33:44.876" v="5605" actId="26606"/>
          <ac:spMkLst>
            <pc:docMk/>
            <pc:sldMk cId="304524330" sldId="315"/>
            <ac:spMk id="8" creationId="{3A930249-8242-4E2B-AF17-C01826488321}"/>
          </ac:spMkLst>
        </pc:spChg>
        <pc:spChg chg="add">
          <ac:chgData name="Sergio Reyes Gajardo" userId="ae39495978026069" providerId="LiveId" clId="{9988E8E4-61D0-4D85-A488-99F1DE0F5CD7}" dt="2024-08-18T18:33:44.876" v="5605" actId="26606"/>
          <ac:spMkLst>
            <pc:docMk/>
            <pc:sldMk cId="304524330" sldId="315"/>
            <ac:spMk id="10" creationId="{A5BDD999-C5E1-4B3E-A710-768673819165}"/>
          </ac:spMkLst>
        </pc:spChg>
        <pc:picChg chg="add mod">
          <ac:chgData name="Sergio Reyes Gajardo" userId="ae39495978026069" providerId="LiveId" clId="{9988E8E4-61D0-4D85-A488-99F1DE0F5CD7}" dt="2024-08-18T18:35:37.765" v="5817" actId="1076"/>
          <ac:picMkLst>
            <pc:docMk/>
            <pc:sldMk cId="304524330" sldId="315"/>
            <ac:picMk id="6" creationId="{A9E19883-EA14-DA69-A808-1ECB660927D3}"/>
          </ac:picMkLst>
        </pc:picChg>
      </pc:sldChg>
      <pc:sldChg chg="addSp delSp modSp new mod setBg">
        <pc:chgData name="Sergio Reyes Gajardo" userId="ae39495978026069" providerId="LiveId" clId="{9988E8E4-61D0-4D85-A488-99F1DE0F5CD7}" dt="2024-08-18T18:36:34.517" v="5872" actId="26606"/>
        <pc:sldMkLst>
          <pc:docMk/>
          <pc:sldMk cId="4118534137" sldId="316"/>
        </pc:sldMkLst>
        <pc:spChg chg="mod">
          <ac:chgData name="Sergio Reyes Gajardo" userId="ae39495978026069" providerId="LiveId" clId="{9988E8E4-61D0-4D85-A488-99F1DE0F5CD7}" dt="2024-08-18T18:36:34.517" v="5872" actId="26606"/>
          <ac:spMkLst>
            <pc:docMk/>
            <pc:sldMk cId="4118534137" sldId="316"/>
            <ac:spMk id="2" creationId="{1A49B908-3B2D-8107-4F43-76C94006627F}"/>
          </ac:spMkLst>
        </pc:spChg>
        <pc:spChg chg="del">
          <ac:chgData name="Sergio Reyes Gajardo" userId="ae39495978026069" providerId="LiveId" clId="{9988E8E4-61D0-4D85-A488-99F1DE0F5CD7}" dt="2024-08-18T18:36:15.620" v="5857" actId="478"/>
          <ac:spMkLst>
            <pc:docMk/>
            <pc:sldMk cId="4118534137" sldId="316"/>
            <ac:spMk id="3" creationId="{90D894D1-032D-E377-D118-FD5F21C488C9}"/>
          </ac:spMkLst>
        </pc:spChg>
        <pc:spChg chg="add">
          <ac:chgData name="Sergio Reyes Gajardo" userId="ae39495978026069" providerId="LiveId" clId="{9988E8E4-61D0-4D85-A488-99F1DE0F5CD7}" dt="2024-08-18T18:36:34.517" v="5872" actId="26606"/>
          <ac:spMkLst>
            <pc:docMk/>
            <pc:sldMk cId="4118534137" sldId="316"/>
            <ac:spMk id="8" creationId="{C1DD1A8A-57D5-4A81-AD04-532B043C5611}"/>
          </ac:spMkLst>
        </pc:spChg>
        <pc:spChg chg="add">
          <ac:chgData name="Sergio Reyes Gajardo" userId="ae39495978026069" providerId="LiveId" clId="{9988E8E4-61D0-4D85-A488-99F1DE0F5CD7}" dt="2024-08-18T18:36:34.517" v="5872" actId="26606"/>
          <ac:spMkLst>
            <pc:docMk/>
            <pc:sldMk cId="4118534137" sldId="316"/>
            <ac:spMk id="10" creationId="{007891EC-4501-44ED-A8C8-B11B6DB767AB}"/>
          </ac:spMkLst>
        </pc:spChg>
        <pc:picChg chg="add">
          <ac:chgData name="Sergio Reyes Gajardo" userId="ae39495978026069" providerId="LiveId" clId="{9988E8E4-61D0-4D85-A488-99F1DE0F5CD7}" dt="2024-08-18T18:36:34.517" v="5872" actId="26606"/>
          <ac:picMkLst>
            <pc:docMk/>
            <pc:sldMk cId="4118534137" sldId="316"/>
            <ac:picMk id="4" creationId="{7E7D2EF0-47B3-660C-F454-9FD0C7C384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2AA7-7D74-68EF-3A70-52A233C06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D2BD-204A-A25F-5EBB-A9CC86934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DCE8-A74F-9614-EA98-F79BFE05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CCD6-0B0C-FA7F-4109-B2C1F4D6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E88F-4F83-B666-675D-ED20C250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181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E75B-B4F9-CAEE-D1FF-DC26D688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D683B-815C-1400-A877-E3F2BB4ED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663E-7305-9D06-B8E3-4E3481B9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DD4D-4862-ED42-A6D0-D3DBFD77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5429-3BC1-FA91-36EB-F47430D7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595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2AD4-17F6-A0B1-85C1-56959E439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DEBA4-1FD6-65C3-C001-98F8A4B3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CA6E-2E44-4756-9D45-29ACD066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EB68-6AD2-01A5-262B-6A82747E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CB0A-24C8-7053-E59E-E0DABDA2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835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476C-16AE-3861-F898-A069D6D6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0637-56C5-74D8-3546-BA0DE4E6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48AF-9F1C-9412-1FD2-B4EFAC43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0C30-EB3F-AA4A-C51C-F8A474AB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8B2C-E7C0-D9E0-DBA4-1B769960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64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D027-1782-DC8D-0865-66A1D3C8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5608-D15D-4C6A-AAB4-D2E4EF9A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07DD-2861-19B9-F21B-117080A2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17E0-D075-4247-D946-FF8DA21F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A638-7CBB-E099-BCE0-26F29B72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7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E5D-058B-4A0D-A578-3226802E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D9F1-0669-26BD-53CB-7EE60FEC5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3E9D-E94B-7BF2-BF81-0EAABFD43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DFE1-93E4-41EF-1BEF-6BDFCDB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5C89-B5BA-6229-C05C-07F50662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C344-7923-FF53-6722-DD34F330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69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E374-BA2D-6CE2-ED7F-412D007E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4153-EFA4-D1EF-EE56-23720447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C605-E6C3-408C-04A2-0C54C1C3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42B5C-EE38-23A6-D45C-555D705B2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678FC-90A4-0BE8-B59C-9DDADF3BA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73015-3563-BAC7-77AA-775625F0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B46FA-99C3-11D8-B5A8-6EC178B2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BB9A4-3DF4-B4E1-BDF5-40193A59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913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E07A-63ED-0A30-E44B-14932396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95583-77FB-0E9B-FC3C-E7206A6F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4B052-AD10-A1F7-DDCC-974B19E8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EAF5E-B9F8-6097-14F3-2638836F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44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AA998-8278-C07C-C4BF-02C04DEA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90CC0-63B5-BD0C-7D66-8A36373E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5B2F-F725-6581-3398-E420283B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38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F084-F67E-51B6-A030-B2F4E2E6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312D-4F53-60F7-E573-04031DC1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BC6F1-BAC9-6446-B37D-4C6F9C99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3ED5-0775-6A60-9F2A-D25F8D95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6B21-EBCF-C2A9-9112-20D04587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C459A-E8E5-916C-E616-BD1B13C4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3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5E66-87AF-45A0-D063-97DD940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47911-3FF1-04D3-E17D-C404E3AB1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828A-F302-44ED-F828-6A4A0561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7208-6376-34F2-8E8E-34181406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3698D-1862-391D-B0E4-A7DAD413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6DB57-375A-C4FB-FDA3-F9AE4809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58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97A52-91EA-51C8-D4E9-A1ED7B25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A09C-1927-4C86-0974-27FA137A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376F-B940-D366-9565-460119987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3A8C8-C865-4011-A21D-DE3249557F19}" type="datetimeFigureOut">
              <a:rPr lang="es-CL" smtClean="0"/>
              <a:t>30-08-2024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55F1-79C2-46B2-03AA-BDBE67E7A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8A90-562D-FA13-079E-4171B5716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3E0AD-0FB2-460D-B7B5-78FFA3BD8E1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611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C4AA2-E3FF-3F69-4372-D546998F5254}"/>
              </a:ext>
            </a:extLst>
          </p:cNvPr>
          <p:cNvSpPr txBox="1"/>
          <p:nvPr/>
        </p:nvSpPr>
        <p:spPr>
          <a:xfrm>
            <a:off x="403424" y="1247774"/>
            <a:ext cx="6390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8800" dirty="0">
                <a:solidFill>
                  <a:srgbClr val="F1FAEE"/>
                </a:solidFill>
                <a:latin typeface="Raleway Black" panose="020B0A03030101060003" pitchFamily="34" charset="0"/>
              </a:rPr>
              <a:t>DE CERO A</a:t>
            </a:r>
          </a:p>
          <a:p>
            <a:pPr algn="just"/>
            <a:r>
              <a:rPr lang="es-CL" sz="8800" dirty="0">
                <a:solidFill>
                  <a:srgbClr val="F1FAEE"/>
                </a:solidFill>
                <a:latin typeface="Raleway Black" panose="020B0A03030101060003" pitchFamily="34" charset="0"/>
              </a:rPr>
              <a:t>MACHINE</a:t>
            </a:r>
          </a:p>
          <a:p>
            <a:pPr algn="just"/>
            <a:r>
              <a:rPr lang="es-CL" sz="8800" dirty="0">
                <a:solidFill>
                  <a:srgbClr val="F1FAEE"/>
                </a:solidFill>
                <a:latin typeface="Raleway Black" panose="020B0A03030101060003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C3275-FF5B-B354-1D7D-2B07BA395154}"/>
              </a:ext>
            </a:extLst>
          </p:cNvPr>
          <p:cNvSpPr txBox="1"/>
          <p:nvPr/>
        </p:nvSpPr>
        <p:spPr>
          <a:xfrm>
            <a:off x="8724900" y="6296025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1FAEE"/>
                </a:solidFill>
                <a:latin typeface="Raleway Medium" panose="020B0603030101060003" pitchFamily="34" charset="0"/>
              </a:rPr>
              <a:t>Relator: Sergio Reyes Gajardo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F81F4-C0DA-3BBE-3F66-4777906AFEC0}"/>
              </a:ext>
            </a:extLst>
          </p:cNvPr>
          <p:cNvSpPr txBox="1"/>
          <p:nvPr/>
        </p:nvSpPr>
        <p:spPr>
          <a:xfrm>
            <a:off x="504823" y="808911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>
                <a:solidFill>
                  <a:srgbClr val="F1FAEE"/>
                </a:solidFill>
                <a:latin typeface="Raleway Medium" panose="020B0603030101060003" pitchFamily="34" charset="0"/>
              </a:rPr>
              <a:t>Capacitación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3C6B63-7170-E9B7-18DB-43BB6D861D9D}"/>
              </a:ext>
            </a:extLst>
          </p:cNvPr>
          <p:cNvCxnSpPr/>
          <p:nvPr/>
        </p:nvCxnSpPr>
        <p:spPr>
          <a:xfrm>
            <a:off x="7130005" y="1169043"/>
            <a:ext cx="0" cy="4248000"/>
          </a:xfrm>
          <a:prstGeom prst="line">
            <a:avLst/>
          </a:prstGeom>
          <a:ln>
            <a:solidFill>
              <a:srgbClr val="F1FA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A35DD-ECE1-9690-AEBE-5B3B5FAEB978}"/>
              </a:ext>
            </a:extLst>
          </p:cNvPr>
          <p:cNvSpPr txBox="1"/>
          <p:nvPr/>
        </p:nvSpPr>
        <p:spPr>
          <a:xfrm>
            <a:off x="7629041" y="2138881"/>
            <a:ext cx="4562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F1FAEE"/>
                </a:solidFill>
                <a:latin typeface="Raleway Medium" panose="020B0603030101060003" pitchFamily="34" charset="0"/>
              </a:rPr>
              <a:t>Clase 2:</a:t>
            </a:r>
          </a:p>
          <a:p>
            <a:r>
              <a:rPr lang="es-CL" sz="3600" dirty="0">
                <a:solidFill>
                  <a:srgbClr val="F1FAEE"/>
                </a:solidFill>
                <a:latin typeface="Raleway Medium" panose="020B0603030101060003" pitchFamily="34" charset="0"/>
              </a:rPr>
              <a:t>Cómo plantear un proyecto de Machine </a:t>
            </a:r>
            <a:r>
              <a:rPr lang="es-CL" sz="3600" dirty="0" err="1">
                <a:solidFill>
                  <a:srgbClr val="F1FAEE"/>
                </a:solidFill>
                <a:latin typeface="Raleway Medium" panose="020B0603030101060003" pitchFamily="34" charset="0"/>
              </a:rPr>
              <a:t>Learning</a:t>
            </a:r>
            <a:endParaRPr lang="es-CL" sz="3600" dirty="0">
              <a:solidFill>
                <a:srgbClr val="F1FAEE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1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at empty education desk">
            <a:extLst>
              <a:ext uri="{FF2B5EF4-FFF2-40B4-BE49-F238E27FC236}">
                <a16:creationId xmlns:a16="http://schemas.microsoft.com/office/drawing/2014/main" id="{1A7A4FF0-6C6A-3D34-EAFE-3F569F1E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C09DB1-6ACE-528F-3476-3289C0B7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Raleway Black" pitchFamily="2" charset="0"/>
              </a:rPr>
              <a:t>Ejercicio</a:t>
            </a:r>
            <a:endParaRPr lang="en-US" sz="6000" dirty="0">
              <a:solidFill>
                <a:srgbClr val="FFFFFF"/>
              </a:solidFill>
              <a:latin typeface="Raleway Black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3DFFA3-7A96-2854-292B-1BD47A39158F}"/>
              </a:ext>
            </a:extLst>
          </p:cNvPr>
          <p:cNvSpPr txBox="1"/>
          <p:nvPr/>
        </p:nvSpPr>
        <p:spPr>
          <a:xfrm>
            <a:off x="1865376" y="4022880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latin typeface="Raleway Medium" pitchFamily="2" charset="0"/>
              </a:rPr>
              <a:t>Para un problema en su área, ¿Cuál es aplicable para realizar un proyecto de Machine </a:t>
            </a:r>
            <a:r>
              <a:rPr lang="es-MX" sz="3200" dirty="0" err="1">
                <a:latin typeface="Raleway Medium" pitchFamily="2" charset="0"/>
              </a:rPr>
              <a:t>Learning</a:t>
            </a:r>
            <a:r>
              <a:rPr lang="es-MX" sz="3200" dirty="0">
                <a:latin typeface="Raleway Medium" pitchFamily="2" charset="0"/>
              </a:rPr>
              <a:t>?</a:t>
            </a:r>
          </a:p>
          <a:p>
            <a:pPr lvl="1"/>
            <a:r>
              <a:rPr lang="es-MX" sz="3200" dirty="0">
                <a:latin typeface="Raleway Medium" pitchFamily="2" charset="0"/>
              </a:rPr>
              <a:t>Defina y responda las preguntas iniciales del proyecto</a:t>
            </a:r>
            <a:endParaRPr lang="es-CL" sz="3200" dirty="0"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2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C4AA2-E3FF-3F69-4372-D546998F5254}"/>
              </a:ext>
            </a:extLst>
          </p:cNvPr>
          <p:cNvSpPr txBox="1"/>
          <p:nvPr/>
        </p:nvSpPr>
        <p:spPr>
          <a:xfrm>
            <a:off x="403424" y="1247774"/>
            <a:ext cx="6390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8800" dirty="0">
                <a:solidFill>
                  <a:srgbClr val="F1FAEE"/>
                </a:solidFill>
                <a:latin typeface="Raleway Black" panose="020B0A03030101060003" pitchFamily="34" charset="0"/>
              </a:rPr>
              <a:t>DE CERO A</a:t>
            </a:r>
          </a:p>
          <a:p>
            <a:pPr algn="just"/>
            <a:r>
              <a:rPr lang="es-CL" sz="8800" dirty="0">
                <a:solidFill>
                  <a:srgbClr val="F1FAEE"/>
                </a:solidFill>
                <a:latin typeface="Raleway Black" panose="020B0A03030101060003" pitchFamily="34" charset="0"/>
              </a:rPr>
              <a:t>MACHINE</a:t>
            </a:r>
          </a:p>
          <a:p>
            <a:pPr algn="just"/>
            <a:r>
              <a:rPr lang="es-CL" sz="8800" dirty="0">
                <a:solidFill>
                  <a:srgbClr val="F1FAEE"/>
                </a:solidFill>
                <a:latin typeface="Raleway Black" panose="020B0A03030101060003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C3275-FF5B-B354-1D7D-2B07BA395154}"/>
              </a:ext>
            </a:extLst>
          </p:cNvPr>
          <p:cNvSpPr txBox="1"/>
          <p:nvPr/>
        </p:nvSpPr>
        <p:spPr>
          <a:xfrm>
            <a:off x="8724900" y="6296025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1FAEE"/>
                </a:solidFill>
                <a:latin typeface="Raleway Medium" panose="020B0603030101060003" pitchFamily="34" charset="0"/>
              </a:rPr>
              <a:t>Relator: Sergio Reyes Gajardo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F81F4-C0DA-3BBE-3F66-4777906AFEC0}"/>
              </a:ext>
            </a:extLst>
          </p:cNvPr>
          <p:cNvSpPr txBox="1"/>
          <p:nvPr/>
        </p:nvSpPr>
        <p:spPr>
          <a:xfrm>
            <a:off x="504823" y="808911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>
                <a:solidFill>
                  <a:srgbClr val="F1FAEE"/>
                </a:solidFill>
                <a:latin typeface="Raleway Medium" panose="020B0603030101060003" pitchFamily="34" charset="0"/>
              </a:rPr>
              <a:t>Capacitación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3C6B63-7170-E9B7-18DB-43BB6D861D9D}"/>
              </a:ext>
            </a:extLst>
          </p:cNvPr>
          <p:cNvCxnSpPr/>
          <p:nvPr/>
        </p:nvCxnSpPr>
        <p:spPr>
          <a:xfrm>
            <a:off x="7130005" y="1169043"/>
            <a:ext cx="0" cy="4248000"/>
          </a:xfrm>
          <a:prstGeom prst="line">
            <a:avLst/>
          </a:prstGeom>
          <a:ln>
            <a:solidFill>
              <a:srgbClr val="F1FA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A35DD-ECE1-9690-AEBE-5B3B5FAEB978}"/>
              </a:ext>
            </a:extLst>
          </p:cNvPr>
          <p:cNvSpPr txBox="1"/>
          <p:nvPr/>
        </p:nvSpPr>
        <p:spPr>
          <a:xfrm>
            <a:off x="7629041" y="2138881"/>
            <a:ext cx="456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F1FAEE"/>
                </a:solidFill>
                <a:latin typeface="Raleway Medium" panose="020B0603030101060003" pitchFamily="34" charset="0"/>
              </a:rPr>
              <a:t>Clase 3:</a:t>
            </a:r>
          </a:p>
          <a:p>
            <a:r>
              <a:rPr lang="es-CL" sz="3600" dirty="0">
                <a:solidFill>
                  <a:srgbClr val="F1FAEE"/>
                </a:solidFill>
                <a:latin typeface="Raleway Medium" panose="020B06030301010600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7077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Raleway Black</vt:lpstr>
      <vt:lpstr>Raleway Medium</vt:lpstr>
      <vt:lpstr>Office Theme</vt:lpstr>
      <vt:lpstr>PowerPoint Presentation</vt:lpstr>
      <vt:lpstr>Ejercicio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Reyes Gajardo</dc:creator>
  <cp:lastModifiedBy>Sergio Reyes Gajardo</cp:lastModifiedBy>
  <cp:revision>2</cp:revision>
  <dcterms:created xsi:type="dcterms:W3CDTF">2024-08-16T19:32:12Z</dcterms:created>
  <dcterms:modified xsi:type="dcterms:W3CDTF">2024-08-30T16:12:07Z</dcterms:modified>
</cp:coreProperties>
</file>