
<file path=[Content_Types].xml><?xml version="1.0" encoding="utf-8"?>
<Types xmlns="http://schemas.openxmlformats.org/package/2006/content-types">
  <Default Extension="png" ContentType="image/png"/>
  <Default Extension="svg" ContentType="image/svg+xml"/>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1"/>
  </p:notesMasterIdLst>
  <p:handoutMasterIdLst>
    <p:handoutMasterId r:id="rId12"/>
  </p:handoutMasterIdLst>
  <p:sldIdLst>
    <p:sldId id="282" r:id="rId5"/>
    <p:sldId id="283" r:id="rId6"/>
    <p:sldId id="291" r:id="rId7"/>
    <p:sldId id="297" r:id="rId8"/>
    <p:sldId id="284" r:id="rId9"/>
    <p:sldId id="29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8E8F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E25E649-3F16-4E02-A733-19D2CDBF48F0}"/>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31" autoAdjust="0"/>
  </p:normalViewPr>
  <p:slideViewPr>
    <p:cSldViewPr snapToGrid="0">
      <p:cViewPr varScale="1">
        <p:scale>
          <a:sx n="85" d="100"/>
          <a:sy n="85" d="100"/>
        </p:scale>
        <p:origin x="180" y="84"/>
      </p:cViewPr>
      <p:guideLst/>
    </p:cSldViewPr>
  </p:slideViewPr>
  <p:notesTextViewPr>
    <p:cViewPr>
      <p:scale>
        <a:sx n="3" d="2"/>
        <a:sy n="3" d="2"/>
      </p:scale>
      <p:origin x="0" y="0"/>
    </p:cViewPr>
  </p:notesTextViewPr>
  <p:sorterViewPr>
    <p:cViewPr>
      <p:scale>
        <a:sx n="100" d="100"/>
        <a:sy n="100" d="100"/>
      </p:scale>
      <p:origin x="0" y="0"/>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image" Target="../media/image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5/5/2022</a:t>
            </a:fld>
            <a:endParaRPr lang="en-US"/>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5/5/2022</a:t>
            </a:fld>
            <a:endParaRPr lang="en-US"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Sub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5" name="Subtitle 2">
            <a:extLst>
              <a:ext uri="{FF2B5EF4-FFF2-40B4-BE49-F238E27FC236}">
                <a16:creationId xmlns:a16="http://schemas.microsoft.com/office/drawing/2014/main" id="{10727B06-56A8-44A2-B6C2-9ED183D107F3}"/>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6" name="Slide Number Placeholder 5">
            <a:extLst>
              <a:ext uri="{FF2B5EF4-FFF2-40B4-BE49-F238E27FC236}">
                <a16:creationId xmlns:a16="http://schemas.microsoft.com/office/drawing/2014/main" id="{7A47F3D0-41FC-4430-9F9E-1F78A18D65FE}"/>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7" name="Footer Placeholder 6">
            <a:extLst>
              <a:ext uri="{FF2B5EF4-FFF2-40B4-BE49-F238E27FC236}">
                <a16:creationId xmlns:a16="http://schemas.microsoft.com/office/drawing/2014/main" id="{2ED798F6-1F12-46CE-9AFD-CC66555A191D}"/>
              </a:ext>
            </a:extLst>
          </p:cNvPr>
          <p:cNvSpPr>
            <a:spLocks noGrp="1"/>
          </p:cNvSpPr>
          <p:nvPr>
            <p:ph type="ftr" sz="quarter" idx="34"/>
          </p:nvPr>
        </p:nvSpPr>
        <p:spPr/>
        <p:txBody>
          <a:bodyPr/>
          <a:lstStyle/>
          <a:p>
            <a:r>
              <a:rPr lang="en-US" noProof="0" dirty="0"/>
              <a:t>Add a footer</a:t>
            </a:r>
          </a:p>
        </p:txBody>
      </p:sp>
    </p:spTree>
    <p:extLst>
      <p:ext uri="{BB962C8B-B14F-4D97-AF65-F5344CB8AC3E}">
        <p14:creationId xmlns:p14="http://schemas.microsoft.com/office/powerpoint/2010/main" val="1505855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hank You Slide">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D31C544-1372-4B34-8149-B6058B8CC577}"/>
              </a:ext>
            </a:extLst>
          </p:cNvPr>
          <p:cNvSpPr/>
          <p:nvPr userDrawn="1"/>
        </p:nvSpPr>
        <p:spPr>
          <a:xfrm>
            <a:off x="11793520" y="0"/>
            <a:ext cx="35276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B2598CA-3443-4098-80E7-1F16DC9A13CC}"/>
              </a:ext>
            </a:extLst>
          </p:cNvPr>
          <p:cNvSpPr/>
          <p:nvPr userDrawn="1"/>
        </p:nvSpPr>
        <p:spPr>
          <a:xfrm rot="5400000">
            <a:off x="8740140" y="3406142"/>
            <a:ext cx="6857999" cy="45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Picture Placeholder 11">
            <a:extLst>
              <a:ext uri="{FF2B5EF4-FFF2-40B4-BE49-F238E27FC236}">
                <a16:creationId xmlns:a16="http://schemas.microsoft.com/office/drawing/2014/main" id="{BE421EAA-68E8-4AED-BA2F-01A6AC66859D}"/>
              </a:ext>
            </a:extLst>
          </p:cNvPr>
          <p:cNvSpPr>
            <a:spLocks noGrp="1"/>
          </p:cNvSpPr>
          <p:nvPr>
            <p:ph type="pic" sz="quarter" idx="10" hasCustomPrompt="1"/>
          </p:nvPr>
        </p:nvSpPr>
        <p:spPr>
          <a:xfrm>
            <a:off x="1" y="0"/>
            <a:ext cx="10655455" cy="6858000"/>
          </a:xfrm>
          <a:custGeom>
            <a:avLst/>
            <a:gdLst>
              <a:gd name="connsiteX0" fmla="*/ 8526285 w 10655455"/>
              <a:gd name="connsiteY0" fmla="*/ 6283111 h 6858000"/>
              <a:gd name="connsiteX1" fmla="*/ 10157124 w 10655455"/>
              <a:gd name="connsiteY1" fmla="*/ 6283111 h 6858000"/>
              <a:gd name="connsiteX2" fmla="*/ 10407209 w 10655455"/>
              <a:gd name="connsiteY2" fmla="*/ 6430504 h 6858000"/>
              <a:gd name="connsiteX3" fmla="*/ 10606716 w 10655455"/>
              <a:gd name="connsiteY3" fmla="*/ 6774068 h 6858000"/>
              <a:gd name="connsiteX4" fmla="*/ 10655455 w 10655455"/>
              <a:gd name="connsiteY4" fmla="*/ 6858000 h 6858000"/>
              <a:gd name="connsiteX5" fmla="*/ 8025501 w 10655455"/>
              <a:gd name="connsiteY5" fmla="*/ 6858000 h 6858000"/>
              <a:gd name="connsiteX6" fmla="*/ 8129453 w 10655455"/>
              <a:gd name="connsiteY6" fmla="*/ 6678214 h 6858000"/>
              <a:gd name="connsiteX7" fmla="*/ 8272677 w 10655455"/>
              <a:gd name="connsiteY7" fmla="*/ 6430504 h 6858000"/>
              <a:gd name="connsiteX8" fmla="*/ 8526285 w 10655455"/>
              <a:gd name="connsiteY8" fmla="*/ 6283111 h 6858000"/>
              <a:gd name="connsiteX9" fmla="*/ 8508611 w 10655455"/>
              <a:gd name="connsiteY9" fmla="*/ 4776272 h 6858000"/>
              <a:gd name="connsiteX10" fmla="*/ 9153763 w 10655455"/>
              <a:gd name="connsiteY10" fmla="*/ 4776272 h 6858000"/>
              <a:gd name="connsiteX11" fmla="*/ 9252696 w 10655455"/>
              <a:gd name="connsiteY11" fmla="*/ 4834580 h 6858000"/>
              <a:gd name="connsiteX12" fmla="*/ 9575969 w 10655455"/>
              <a:gd name="connsiteY12" fmla="*/ 5391278 h 6858000"/>
              <a:gd name="connsiteX13" fmla="*/ 9575969 w 10655455"/>
              <a:gd name="connsiteY13" fmla="*/ 5505116 h 6858000"/>
              <a:gd name="connsiteX14" fmla="*/ 9252696 w 10655455"/>
              <a:gd name="connsiteY14" fmla="*/ 6061815 h 6858000"/>
              <a:gd name="connsiteX15" fmla="*/ 9153763 w 10655455"/>
              <a:gd name="connsiteY15" fmla="*/ 6120122 h 6858000"/>
              <a:gd name="connsiteX16" fmla="*/ 8508611 w 10655455"/>
              <a:gd name="connsiteY16" fmla="*/ 6120122 h 6858000"/>
              <a:gd name="connsiteX17" fmla="*/ 8408284 w 10655455"/>
              <a:gd name="connsiteY17" fmla="*/ 6061815 h 6858000"/>
              <a:gd name="connsiteX18" fmla="*/ 8086404 w 10655455"/>
              <a:gd name="connsiteY18" fmla="*/ 5505116 h 6858000"/>
              <a:gd name="connsiteX19" fmla="*/ 8086404 w 10655455"/>
              <a:gd name="connsiteY19" fmla="*/ 5391278 h 6858000"/>
              <a:gd name="connsiteX20" fmla="*/ 8408284 w 10655455"/>
              <a:gd name="connsiteY20" fmla="*/ 4834580 h 6858000"/>
              <a:gd name="connsiteX21" fmla="*/ 8508611 w 10655455"/>
              <a:gd name="connsiteY21" fmla="*/ 4776272 h 6858000"/>
              <a:gd name="connsiteX22" fmla="*/ 8438383 w 10655455"/>
              <a:gd name="connsiteY22" fmla="*/ 4182594 h 6858000"/>
              <a:gd name="connsiteX23" fmla="*/ 8671249 w 10655455"/>
              <a:gd name="connsiteY23" fmla="*/ 4182594 h 6858000"/>
              <a:gd name="connsiteX24" fmla="*/ 8706958 w 10655455"/>
              <a:gd name="connsiteY24" fmla="*/ 4203640 h 6858000"/>
              <a:gd name="connsiteX25" fmla="*/ 8823642 w 10655455"/>
              <a:gd name="connsiteY25" fmla="*/ 4404579 h 6858000"/>
              <a:gd name="connsiteX26" fmla="*/ 8823642 w 10655455"/>
              <a:gd name="connsiteY26" fmla="*/ 4445668 h 6858000"/>
              <a:gd name="connsiteX27" fmla="*/ 8706958 w 10655455"/>
              <a:gd name="connsiteY27" fmla="*/ 4646606 h 6858000"/>
              <a:gd name="connsiteX28" fmla="*/ 8671249 w 10655455"/>
              <a:gd name="connsiteY28" fmla="*/ 4667652 h 6858000"/>
              <a:gd name="connsiteX29" fmla="*/ 8438383 w 10655455"/>
              <a:gd name="connsiteY29" fmla="*/ 4667652 h 6858000"/>
              <a:gd name="connsiteX30" fmla="*/ 8402170 w 10655455"/>
              <a:gd name="connsiteY30" fmla="*/ 4646606 h 6858000"/>
              <a:gd name="connsiteX31" fmla="*/ 8285989 w 10655455"/>
              <a:gd name="connsiteY31" fmla="*/ 4445668 h 6858000"/>
              <a:gd name="connsiteX32" fmla="*/ 8285989 w 10655455"/>
              <a:gd name="connsiteY32" fmla="*/ 4404579 h 6858000"/>
              <a:gd name="connsiteX33" fmla="*/ 8402170 w 10655455"/>
              <a:gd name="connsiteY33" fmla="*/ 4203640 h 6858000"/>
              <a:gd name="connsiteX34" fmla="*/ 8438383 w 10655455"/>
              <a:gd name="connsiteY34" fmla="*/ 4182594 h 6858000"/>
              <a:gd name="connsiteX35" fmla="*/ 7678681 w 10655455"/>
              <a:gd name="connsiteY35" fmla="*/ 3459104 h 6858000"/>
              <a:gd name="connsiteX36" fmla="*/ 8119685 w 10655455"/>
              <a:gd name="connsiteY36" fmla="*/ 3459104 h 6858000"/>
              <a:gd name="connsiteX37" fmla="*/ 8187313 w 10655455"/>
              <a:gd name="connsiteY37" fmla="*/ 3498961 h 6858000"/>
              <a:gd name="connsiteX38" fmla="*/ 8408292 w 10655455"/>
              <a:gd name="connsiteY38" fmla="*/ 3879501 h 6858000"/>
              <a:gd name="connsiteX39" fmla="*/ 8408292 w 10655455"/>
              <a:gd name="connsiteY39" fmla="*/ 3957318 h 6858000"/>
              <a:gd name="connsiteX40" fmla="*/ 8187313 w 10655455"/>
              <a:gd name="connsiteY40" fmla="*/ 4337857 h 6858000"/>
              <a:gd name="connsiteX41" fmla="*/ 8119685 w 10655455"/>
              <a:gd name="connsiteY41" fmla="*/ 4377714 h 6858000"/>
              <a:gd name="connsiteX42" fmla="*/ 7678681 w 10655455"/>
              <a:gd name="connsiteY42" fmla="*/ 4377714 h 6858000"/>
              <a:gd name="connsiteX43" fmla="*/ 7610101 w 10655455"/>
              <a:gd name="connsiteY43" fmla="*/ 4337857 h 6858000"/>
              <a:gd name="connsiteX44" fmla="*/ 7390076 w 10655455"/>
              <a:gd name="connsiteY44" fmla="*/ 3957318 h 6858000"/>
              <a:gd name="connsiteX45" fmla="*/ 7390076 w 10655455"/>
              <a:gd name="connsiteY45" fmla="*/ 3879501 h 6858000"/>
              <a:gd name="connsiteX46" fmla="*/ 7610101 w 10655455"/>
              <a:gd name="connsiteY46" fmla="*/ 3498961 h 6858000"/>
              <a:gd name="connsiteX47" fmla="*/ 7678681 w 10655455"/>
              <a:gd name="connsiteY47" fmla="*/ 3459104 h 6858000"/>
              <a:gd name="connsiteX48" fmla="*/ 9108816 w 10655455"/>
              <a:gd name="connsiteY48" fmla="*/ 2082751 h 6858000"/>
              <a:gd name="connsiteX49" fmla="*/ 9876937 w 10655455"/>
              <a:gd name="connsiteY49" fmla="*/ 2082751 h 6858000"/>
              <a:gd name="connsiteX50" fmla="*/ 9994727 w 10655455"/>
              <a:gd name="connsiteY50" fmla="*/ 2152172 h 6858000"/>
              <a:gd name="connsiteX51" fmla="*/ 10379617 w 10655455"/>
              <a:gd name="connsiteY51" fmla="*/ 2814978 h 6858000"/>
              <a:gd name="connsiteX52" fmla="*/ 10379617 w 10655455"/>
              <a:gd name="connsiteY52" fmla="*/ 2950515 h 6858000"/>
              <a:gd name="connsiteX53" fmla="*/ 9994727 w 10655455"/>
              <a:gd name="connsiteY53" fmla="*/ 3613321 h 6858000"/>
              <a:gd name="connsiteX54" fmla="*/ 9876937 w 10655455"/>
              <a:gd name="connsiteY54" fmla="*/ 3682742 h 6858000"/>
              <a:gd name="connsiteX55" fmla="*/ 9108816 w 10655455"/>
              <a:gd name="connsiteY55" fmla="*/ 3682742 h 6858000"/>
              <a:gd name="connsiteX56" fmla="*/ 8989367 w 10655455"/>
              <a:gd name="connsiteY56" fmla="*/ 3613321 h 6858000"/>
              <a:gd name="connsiteX57" fmla="*/ 8606137 w 10655455"/>
              <a:gd name="connsiteY57" fmla="*/ 2950515 h 6858000"/>
              <a:gd name="connsiteX58" fmla="*/ 8606137 w 10655455"/>
              <a:gd name="connsiteY58" fmla="*/ 2814978 h 6858000"/>
              <a:gd name="connsiteX59" fmla="*/ 8989367 w 10655455"/>
              <a:gd name="connsiteY59" fmla="*/ 2152172 h 6858000"/>
              <a:gd name="connsiteX60" fmla="*/ 9108816 w 10655455"/>
              <a:gd name="connsiteY60" fmla="*/ 2082751 h 6858000"/>
              <a:gd name="connsiteX61" fmla="*/ 1321854 w 10655455"/>
              <a:gd name="connsiteY61" fmla="*/ 2071857 h 6858000"/>
              <a:gd name="connsiteX62" fmla="*/ 5365317 w 10655455"/>
              <a:gd name="connsiteY62" fmla="*/ 2071857 h 6858000"/>
              <a:gd name="connsiteX63" fmla="*/ 5985373 w 10655455"/>
              <a:gd name="connsiteY63" fmla="*/ 2437296 h 6858000"/>
              <a:gd name="connsiteX64" fmla="*/ 8011470 w 10655455"/>
              <a:gd name="connsiteY64" fmla="*/ 5926372 h 6858000"/>
              <a:gd name="connsiteX65" fmla="*/ 8011470 w 10655455"/>
              <a:gd name="connsiteY65" fmla="*/ 6639850 h 6858000"/>
              <a:gd name="connsiteX66" fmla="*/ 7904625 w 10655455"/>
              <a:gd name="connsiteY66" fmla="*/ 6823844 h 6858000"/>
              <a:gd name="connsiteX67" fmla="*/ 7884791 w 10655455"/>
              <a:gd name="connsiteY67" fmla="*/ 6858000 h 6858000"/>
              <a:gd name="connsiteX68" fmla="*/ 0 w 10655455"/>
              <a:gd name="connsiteY68" fmla="*/ 6858000 h 6858000"/>
              <a:gd name="connsiteX69" fmla="*/ 0 w 10655455"/>
              <a:gd name="connsiteY69" fmla="*/ 3635967 h 6858000"/>
              <a:gd name="connsiteX70" fmla="*/ 27177 w 10655455"/>
              <a:gd name="connsiteY70" fmla="*/ 3588964 h 6858000"/>
              <a:gd name="connsiteX71" fmla="*/ 693065 w 10655455"/>
              <a:gd name="connsiteY71" fmla="*/ 2437296 h 6858000"/>
              <a:gd name="connsiteX72" fmla="*/ 1321854 w 10655455"/>
              <a:gd name="connsiteY72" fmla="*/ 2071857 h 6858000"/>
              <a:gd name="connsiteX73" fmla="*/ 6786399 w 10655455"/>
              <a:gd name="connsiteY73" fmla="*/ 753840 h 6858000"/>
              <a:gd name="connsiteX74" fmla="*/ 8025968 w 10655455"/>
              <a:gd name="connsiteY74" fmla="*/ 753840 h 6858000"/>
              <a:gd name="connsiteX75" fmla="*/ 8216053 w 10655455"/>
              <a:gd name="connsiteY75" fmla="*/ 865869 h 6858000"/>
              <a:gd name="connsiteX76" fmla="*/ 8837177 w 10655455"/>
              <a:gd name="connsiteY76" fmla="*/ 1935484 h 6858000"/>
              <a:gd name="connsiteX77" fmla="*/ 8837177 w 10655455"/>
              <a:gd name="connsiteY77" fmla="*/ 2154207 h 6858000"/>
              <a:gd name="connsiteX78" fmla="*/ 8216053 w 10655455"/>
              <a:gd name="connsiteY78" fmla="*/ 3223823 h 6858000"/>
              <a:gd name="connsiteX79" fmla="*/ 8025968 w 10655455"/>
              <a:gd name="connsiteY79" fmla="*/ 3335852 h 6858000"/>
              <a:gd name="connsiteX80" fmla="*/ 6786399 w 10655455"/>
              <a:gd name="connsiteY80" fmla="*/ 3335852 h 6858000"/>
              <a:gd name="connsiteX81" fmla="*/ 6593637 w 10655455"/>
              <a:gd name="connsiteY81" fmla="*/ 3223823 h 6858000"/>
              <a:gd name="connsiteX82" fmla="*/ 5975192 w 10655455"/>
              <a:gd name="connsiteY82" fmla="*/ 2154207 h 6858000"/>
              <a:gd name="connsiteX83" fmla="*/ 5975192 w 10655455"/>
              <a:gd name="connsiteY83" fmla="*/ 1935484 h 6858000"/>
              <a:gd name="connsiteX84" fmla="*/ 6593637 w 10655455"/>
              <a:gd name="connsiteY84" fmla="*/ 865869 h 6858000"/>
              <a:gd name="connsiteX85" fmla="*/ 6786399 w 10655455"/>
              <a:gd name="connsiteY85" fmla="*/ 753840 h 6858000"/>
              <a:gd name="connsiteX86" fmla="*/ 0 w 10655455"/>
              <a:gd name="connsiteY86" fmla="*/ 0 h 6858000"/>
              <a:gd name="connsiteX87" fmla="*/ 6966294 w 10655455"/>
              <a:gd name="connsiteY87" fmla="*/ 0 h 6858000"/>
              <a:gd name="connsiteX88" fmla="*/ 6852387 w 10655455"/>
              <a:gd name="connsiteY88" fmla="*/ 196155 h 6858000"/>
              <a:gd name="connsiteX89" fmla="*/ 6043321 w 10655455"/>
              <a:gd name="connsiteY89" fmla="*/ 1589421 h 6858000"/>
              <a:gd name="connsiteX90" fmla="*/ 5423265 w 10655455"/>
              <a:gd name="connsiteY90" fmla="*/ 1954861 h 6858000"/>
              <a:gd name="connsiteX91" fmla="*/ 1379802 w 10655455"/>
              <a:gd name="connsiteY91" fmla="*/ 1954861 h 6858000"/>
              <a:gd name="connsiteX92" fmla="*/ 751013 w 10655455"/>
              <a:gd name="connsiteY92" fmla="*/ 1589421 h 6858000"/>
              <a:gd name="connsiteX93" fmla="*/ 1951 w 10655455"/>
              <a:gd name="connsiteY93" fmla="*/ 293901 h 6858000"/>
              <a:gd name="connsiteX94" fmla="*/ 0 w 10655455"/>
              <a:gd name="connsiteY94" fmla="*/ 29052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10655455" h="6858000">
                <a:moveTo>
                  <a:pt x="8526285" y="6283111"/>
                </a:moveTo>
                <a:cubicBezTo>
                  <a:pt x="8526285" y="6283111"/>
                  <a:pt x="8526285" y="6283111"/>
                  <a:pt x="10157124" y="6283111"/>
                </a:cubicBezTo>
                <a:cubicBezTo>
                  <a:pt x="10259271" y="6283111"/>
                  <a:pt x="10357896" y="6339261"/>
                  <a:pt x="10407209" y="6430504"/>
                </a:cubicBezTo>
                <a:cubicBezTo>
                  <a:pt x="10407209" y="6430504"/>
                  <a:pt x="10407209" y="6430504"/>
                  <a:pt x="10606716" y="6774068"/>
                </a:cubicBezTo>
                <a:lnTo>
                  <a:pt x="10655455" y="6858000"/>
                </a:lnTo>
                <a:lnTo>
                  <a:pt x="8025501" y="6858000"/>
                </a:lnTo>
                <a:lnTo>
                  <a:pt x="8129453" y="6678214"/>
                </a:lnTo>
                <a:cubicBezTo>
                  <a:pt x="8174148" y="6600912"/>
                  <a:pt x="8221824" y="6518457"/>
                  <a:pt x="8272677" y="6430504"/>
                </a:cubicBezTo>
                <a:cubicBezTo>
                  <a:pt x="8325512" y="6339261"/>
                  <a:pt x="8420615" y="6283111"/>
                  <a:pt x="8526285" y="6283111"/>
                </a:cubicBezTo>
                <a:close/>
                <a:moveTo>
                  <a:pt x="8508611" y="4776272"/>
                </a:moveTo>
                <a:cubicBezTo>
                  <a:pt x="8508611" y="4776272"/>
                  <a:pt x="8508611" y="4776272"/>
                  <a:pt x="9153763" y="4776272"/>
                </a:cubicBezTo>
                <a:cubicBezTo>
                  <a:pt x="9194173" y="4776272"/>
                  <a:pt x="9233188" y="4798484"/>
                  <a:pt x="9252696" y="4834580"/>
                </a:cubicBezTo>
                <a:cubicBezTo>
                  <a:pt x="9252696" y="4834580"/>
                  <a:pt x="9252696" y="4834580"/>
                  <a:pt x="9575969" y="5391278"/>
                </a:cubicBezTo>
                <a:cubicBezTo>
                  <a:pt x="9596871" y="5425985"/>
                  <a:pt x="9596871" y="5470409"/>
                  <a:pt x="9575969" y="5505116"/>
                </a:cubicBezTo>
                <a:cubicBezTo>
                  <a:pt x="9575969" y="5505116"/>
                  <a:pt x="9575969" y="5505116"/>
                  <a:pt x="9252696" y="6061815"/>
                </a:cubicBezTo>
                <a:cubicBezTo>
                  <a:pt x="9233188" y="6097909"/>
                  <a:pt x="9194173" y="6120122"/>
                  <a:pt x="9153763" y="6120122"/>
                </a:cubicBezTo>
                <a:cubicBezTo>
                  <a:pt x="9153763" y="6120122"/>
                  <a:pt x="9153763" y="6120122"/>
                  <a:pt x="8508611" y="6120122"/>
                </a:cubicBezTo>
                <a:cubicBezTo>
                  <a:pt x="8466808" y="6120122"/>
                  <a:pt x="8429186" y="6097909"/>
                  <a:pt x="8408284" y="6061815"/>
                </a:cubicBezTo>
                <a:cubicBezTo>
                  <a:pt x="8408284" y="6061815"/>
                  <a:pt x="8408284" y="6061815"/>
                  <a:pt x="8086404" y="5505116"/>
                </a:cubicBezTo>
                <a:cubicBezTo>
                  <a:pt x="8065503" y="5470409"/>
                  <a:pt x="8065503" y="5425985"/>
                  <a:pt x="8086404" y="5391278"/>
                </a:cubicBezTo>
                <a:cubicBezTo>
                  <a:pt x="8086404" y="5391278"/>
                  <a:pt x="8086404" y="5391278"/>
                  <a:pt x="8408284" y="4834580"/>
                </a:cubicBezTo>
                <a:cubicBezTo>
                  <a:pt x="8429186" y="4798484"/>
                  <a:pt x="8466808" y="4776272"/>
                  <a:pt x="8508611" y="4776272"/>
                </a:cubicBezTo>
                <a:close/>
                <a:moveTo>
                  <a:pt x="8438383" y="4182594"/>
                </a:moveTo>
                <a:cubicBezTo>
                  <a:pt x="8438383" y="4182594"/>
                  <a:pt x="8438383" y="4182594"/>
                  <a:pt x="8671249" y="4182594"/>
                </a:cubicBezTo>
                <a:cubicBezTo>
                  <a:pt x="8685834" y="4182594"/>
                  <a:pt x="8699916" y="4190612"/>
                  <a:pt x="8706958" y="4203640"/>
                </a:cubicBezTo>
                <a:cubicBezTo>
                  <a:pt x="8706958" y="4203640"/>
                  <a:pt x="8706958" y="4203640"/>
                  <a:pt x="8823642" y="4404579"/>
                </a:cubicBezTo>
                <a:cubicBezTo>
                  <a:pt x="8831187" y="4417106"/>
                  <a:pt x="8831187" y="4433141"/>
                  <a:pt x="8823642" y="4445668"/>
                </a:cubicBezTo>
                <a:cubicBezTo>
                  <a:pt x="8823642" y="4445668"/>
                  <a:pt x="8823642" y="4445668"/>
                  <a:pt x="8706958" y="4646606"/>
                </a:cubicBezTo>
                <a:cubicBezTo>
                  <a:pt x="8699916" y="4659635"/>
                  <a:pt x="8685834" y="4667652"/>
                  <a:pt x="8671249" y="4667652"/>
                </a:cubicBezTo>
                <a:cubicBezTo>
                  <a:pt x="8671249" y="4667652"/>
                  <a:pt x="8671249" y="4667652"/>
                  <a:pt x="8438383" y="4667652"/>
                </a:cubicBezTo>
                <a:cubicBezTo>
                  <a:pt x="8423295" y="4667652"/>
                  <a:pt x="8409715" y="4659635"/>
                  <a:pt x="8402170" y="4646606"/>
                </a:cubicBezTo>
                <a:cubicBezTo>
                  <a:pt x="8402170" y="4646606"/>
                  <a:pt x="8402170" y="4646606"/>
                  <a:pt x="8285989" y="4445668"/>
                </a:cubicBezTo>
                <a:cubicBezTo>
                  <a:pt x="8278445" y="4433141"/>
                  <a:pt x="8278445" y="4417106"/>
                  <a:pt x="8285989" y="4404579"/>
                </a:cubicBezTo>
                <a:cubicBezTo>
                  <a:pt x="8285989" y="4404579"/>
                  <a:pt x="8285989" y="4404579"/>
                  <a:pt x="8402170" y="4203640"/>
                </a:cubicBezTo>
                <a:cubicBezTo>
                  <a:pt x="8409715" y="4190612"/>
                  <a:pt x="8423295" y="4182594"/>
                  <a:pt x="8438383" y="4182594"/>
                </a:cubicBezTo>
                <a:close/>
                <a:moveTo>
                  <a:pt x="7678681" y="3459104"/>
                </a:moveTo>
                <a:cubicBezTo>
                  <a:pt x="7678681" y="3459104"/>
                  <a:pt x="7678681" y="3459104"/>
                  <a:pt x="8119685" y="3459104"/>
                </a:cubicBezTo>
                <a:cubicBezTo>
                  <a:pt x="8147308" y="3459104"/>
                  <a:pt x="8173978" y="3474287"/>
                  <a:pt x="8187313" y="3498961"/>
                </a:cubicBezTo>
                <a:cubicBezTo>
                  <a:pt x="8187313" y="3498961"/>
                  <a:pt x="8187313" y="3498961"/>
                  <a:pt x="8408292" y="3879501"/>
                </a:cubicBezTo>
                <a:cubicBezTo>
                  <a:pt x="8422579" y="3903225"/>
                  <a:pt x="8422579" y="3933593"/>
                  <a:pt x="8408292" y="3957318"/>
                </a:cubicBezTo>
                <a:cubicBezTo>
                  <a:pt x="8408292" y="3957318"/>
                  <a:pt x="8408292" y="3957318"/>
                  <a:pt x="8187313" y="4337857"/>
                </a:cubicBezTo>
                <a:cubicBezTo>
                  <a:pt x="8173978" y="4362531"/>
                  <a:pt x="8147308" y="4377714"/>
                  <a:pt x="8119685" y="4377714"/>
                </a:cubicBezTo>
                <a:cubicBezTo>
                  <a:pt x="8119685" y="4377714"/>
                  <a:pt x="8119685" y="4377714"/>
                  <a:pt x="7678681" y="4377714"/>
                </a:cubicBezTo>
                <a:cubicBezTo>
                  <a:pt x="7650106" y="4377714"/>
                  <a:pt x="7624388" y="4362531"/>
                  <a:pt x="7610101" y="4337857"/>
                </a:cubicBezTo>
                <a:cubicBezTo>
                  <a:pt x="7610101" y="4337857"/>
                  <a:pt x="7610101" y="4337857"/>
                  <a:pt x="7390076" y="3957318"/>
                </a:cubicBezTo>
                <a:cubicBezTo>
                  <a:pt x="7375787" y="3933593"/>
                  <a:pt x="7375787" y="3903225"/>
                  <a:pt x="7390076" y="3879501"/>
                </a:cubicBezTo>
                <a:cubicBezTo>
                  <a:pt x="7390076" y="3879501"/>
                  <a:pt x="7390076" y="3879501"/>
                  <a:pt x="7610101" y="3498961"/>
                </a:cubicBezTo>
                <a:cubicBezTo>
                  <a:pt x="7624388" y="3474287"/>
                  <a:pt x="7650106" y="3459104"/>
                  <a:pt x="7678681" y="3459104"/>
                </a:cubicBezTo>
                <a:close/>
                <a:moveTo>
                  <a:pt x="9108816" y="2082751"/>
                </a:moveTo>
                <a:cubicBezTo>
                  <a:pt x="9108816" y="2082751"/>
                  <a:pt x="9108816" y="2082751"/>
                  <a:pt x="9876937" y="2082751"/>
                </a:cubicBezTo>
                <a:cubicBezTo>
                  <a:pt x="9925048" y="2082751"/>
                  <a:pt x="9971500" y="2109197"/>
                  <a:pt x="9994727" y="2152172"/>
                </a:cubicBezTo>
                <a:cubicBezTo>
                  <a:pt x="9994727" y="2152172"/>
                  <a:pt x="9994727" y="2152172"/>
                  <a:pt x="10379617" y="2814978"/>
                </a:cubicBezTo>
                <a:cubicBezTo>
                  <a:pt x="10404502" y="2856301"/>
                  <a:pt x="10404502" y="2909193"/>
                  <a:pt x="10379617" y="2950515"/>
                </a:cubicBezTo>
                <a:cubicBezTo>
                  <a:pt x="10379617" y="2950515"/>
                  <a:pt x="10379617" y="2950515"/>
                  <a:pt x="9994727" y="3613321"/>
                </a:cubicBezTo>
                <a:cubicBezTo>
                  <a:pt x="9971500" y="3656296"/>
                  <a:pt x="9925048" y="3682742"/>
                  <a:pt x="9876937" y="3682742"/>
                </a:cubicBezTo>
                <a:cubicBezTo>
                  <a:pt x="9876937" y="3682742"/>
                  <a:pt x="9876937" y="3682742"/>
                  <a:pt x="9108816" y="3682742"/>
                </a:cubicBezTo>
                <a:cubicBezTo>
                  <a:pt x="9059045" y="3682742"/>
                  <a:pt x="9014252" y="3656296"/>
                  <a:pt x="8989367" y="3613321"/>
                </a:cubicBezTo>
                <a:cubicBezTo>
                  <a:pt x="8989367" y="3613321"/>
                  <a:pt x="8989367" y="3613321"/>
                  <a:pt x="8606137" y="2950515"/>
                </a:cubicBezTo>
                <a:cubicBezTo>
                  <a:pt x="8581251" y="2909193"/>
                  <a:pt x="8581251" y="2856301"/>
                  <a:pt x="8606137" y="2814978"/>
                </a:cubicBezTo>
                <a:cubicBezTo>
                  <a:pt x="8606137" y="2814978"/>
                  <a:pt x="8606137" y="2814978"/>
                  <a:pt x="8989367" y="2152172"/>
                </a:cubicBezTo>
                <a:cubicBezTo>
                  <a:pt x="9014252" y="2109197"/>
                  <a:pt x="9059045" y="2082751"/>
                  <a:pt x="9108816" y="2082751"/>
                </a:cubicBezTo>
                <a:close/>
                <a:moveTo>
                  <a:pt x="1321854" y="2071857"/>
                </a:moveTo>
                <a:cubicBezTo>
                  <a:pt x="1321854" y="2071857"/>
                  <a:pt x="1321854" y="2071857"/>
                  <a:pt x="5365317" y="2071857"/>
                </a:cubicBezTo>
                <a:cubicBezTo>
                  <a:pt x="5618580" y="2071857"/>
                  <a:pt x="5863108" y="2211072"/>
                  <a:pt x="5985373" y="2437296"/>
                </a:cubicBezTo>
                <a:cubicBezTo>
                  <a:pt x="5985373" y="2437296"/>
                  <a:pt x="5985373" y="2437296"/>
                  <a:pt x="8011470" y="5926372"/>
                </a:cubicBezTo>
                <a:cubicBezTo>
                  <a:pt x="8142468" y="6143896"/>
                  <a:pt x="8142468" y="6422327"/>
                  <a:pt x="8011470" y="6639850"/>
                </a:cubicBezTo>
                <a:cubicBezTo>
                  <a:pt x="8011470" y="6639850"/>
                  <a:pt x="8011470" y="6639850"/>
                  <a:pt x="7904625" y="6823844"/>
                </a:cubicBezTo>
                <a:lnTo>
                  <a:pt x="7884791" y="6858000"/>
                </a:lnTo>
                <a:lnTo>
                  <a:pt x="0" y="6858000"/>
                </a:lnTo>
                <a:lnTo>
                  <a:pt x="0" y="3635967"/>
                </a:lnTo>
                <a:lnTo>
                  <a:pt x="27177" y="3588964"/>
                </a:lnTo>
                <a:cubicBezTo>
                  <a:pt x="220245" y="3255048"/>
                  <a:pt x="440895" y="2873431"/>
                  <a:pt x="693065" y="2437296"/>
                </a:cubicBezTo>
                <a:cubicBezTo>
                  <a:pt x="824063" y="2211072"/>
                  <a:pt x="1059859" y="2071857"/>
                  <a:pt x="1321854" y="2071857"/>
                </a:cubicBezTo>
                <a:close/>
                <a:moveTo>
                  <a:pt x="6786399" y="753840"/>
                </a:moveTo>
                <a:cubicBezTo>
                  <a:pt x="6786399" y="753840"/>
                  <a:pt x="6786399" y="753840"/>
                  <a:pt x="8025968" y="753840"/>
                </a:cubicBezTo>
                <a:cubicBezTo>
                  <a:pt x="8103608" y="753840"/>
                  <a:pt x="8178571" y="796518"/>
                  <a:pt x="8216053" y="865869"/>
                </a:cubicBezTo>
                <a:cubicBezTo>
                  <a:pt x="8216053" y="865869"/>
                  <a:pt x="8216053" y="865869"/>
                  <a:pt x="8837177" y="1935484"/>
                </a:cubicBezTo>
                <a:cubicBezTo>
                  <a:pt x="8877335" y="2002169"/>
                  <a:pt x="8877335" y="2087523"/>
                  <a:pt x="8837177" y="2154207"/>
                </a:cubicBezTo>
                <a:cubicBezTo>
                  <a:pt x="8837177" y="2154207"/>
                  <a:pt x="8837177" y="2154207"/>
                  <a:pt x="8216053" y="3223823"/>
                </a:cubicBezTo>
                <a:cubicBezTo>
                  <a:pt x="8178571" y="3293174"/>
                  <a:pt x="8103608" y="3335852"/>
                  <a:pt x="8025968" y="3335852"/>
                </a:cubicBezTo>
                <a:cubicBezTo>
                  <a:pt x="8025968" y="3335852"/>
                  <a:pt x="8025968" y="3335852"/>
                  <a:pt x="6786399" y="3335852"/>
                </a:cubicBezTo>
                <a:cubicBezTo>
                  <a:pt x="6706082" y="3335852"/>
                  <a:pt x="6633796" y="3293174"/>
                  <a:pt x="6593637" y="3223823"/>
                </a:cubicBezTo>
                <a:cubicBezTo>
                  <a:pt x="6593637" y="3223823"/>
                  <a:pt x="6593637" y="3223823"/>
                  <a:pt x="5975192" y="2154207"/>
                </a:cubicBezTo>
                <a:cubicBezTo>
                  <a:pt x="5935033" y="2087523"/>
                  <a:pt x="5935033" y="2002169"/>
                  <a:pt x="5975192" y="1935484"/>
                </a:cubicBezTo>
                <a:cubicBezTo>
                  <a:pt x="5975192" y="1935484"/>
                  <a:pt x="5975192" y="1935484"/>
                  <a:pt x="6593637" y="865869"/>
                </a:cubicBezTo>
                <a:cubicBezTo>
                  <a:pt x="6633796" y="796518"/>
                  <a:pt x="6706082" y="753840"/>
                  <a:pt x="6786399" y="753840"/>
                </a:cubicBezTo>
                <a:close/>
                <a:moveTo>
                  <a:pt x="0" y="0"/>
                </a:moveTo>
                <a:lnTo>
                  <a:pt x="6966294" y="0"/>
                </a:lnTo>
                <a:lnTo>
                  <a:pt x="6852387" y="196155"/>
                </a:lnTo>
                <a:cubicBezTo>
                  <a:pt x="6627011" y="584267"/>
                  <a:pt x="6359899" y="1044253"/>
                  <a:pt x="6043321" y="1589421"/>
                </a:cubicBezTo>
                <a:cubicBezTo>
                  <a:pt x="5921057" y="1815646"/>
                  <a:pt x="5676528" y="1954861"/>
                  <a:pt x="5423265" y="1954861"/>
                </a:cubicBezTo>
                <a:cubicBezTo>
                  <a:pt x="5423265" y="1954861"/>
                  <a:pt x="5423265" y="1954861"/>
                  <a:pt x="1379802" y="1954861"/>
                </a:cubicBezTo>
                <a:cubicBezTo>
                  <a:pt x="1117807" y="1954861"/>
                  <a:pt x="882012" y="1815646"/>
                  <a:pt x="751013" y="1589421"/>
                </a:cubicBezTo>
                <a:cubicBezTo>
                  <a:pt x="751013" y="1589421"/>
                  <a:pt x="751013" y="1589421"/>
                  <a:pt x="1951" y="293901"/>
                </a:cubicBezTo>
                <a:lnTo>
                  <a:pt x="0" y="290527"/>
                </a:lnTo>
                <a:close/>
              </a:path>
            </a:pathLst>
          </a:custGeom>
          <a:solidFill>
            <a:schemeClr val="bg1">
              <a:lumMod val="95000"/>
            </a:schemeClr>
          </a:solidFill>
        </p:spPr>
        <p:txBody>
          <a:bodyPr wrap="square" tIns="2160000" anchor="t">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Photo</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7425293" y="2834640"/>
            <a:ext cx="4459766" cy="2720356"/>
          </a:xfrm>
          <a:prstGeom prst="roundRect">
            <a:avLst>
              <a:gd name="adj" fmla="val 2139"/>
            </a:avLst>
          </a:prstGeom>
          <a:gradFill>
            <a:gsLst>
              <a:gs pos="100000">
                <a:schemeClr val="tx1">
                  <a:lumMod val="95000"/>
                  <a:lumOff val="5000"/>
                </a:schemeClr>
              </a:gs>
              <a:gs pos="0">
                <a:schemeClr val="tx1">
                  <a:lumMod val="75000"/>
                  <a:lumOff val="25000"/>
                </a:schemeClr>
              </a:gs>
            </a:gsLst>
            <a:lin ang="10800000" scaled="0"/>
          </a:gradFill>
          <a:ln>
            <a:solidFill>
              <a:schemeClr val="bg1">
                <a:lumMod val="50000"/>
              </a:schemeClr>
            </a:solidFill>
          </a:ln>
        </p:spPr>
        <p:txBody>
          <a:bodyPr lIns="180000" tIns="288000" rIns="180000" bIns="180000" anchor="t"/>
          <a:lstStyle>
            <a:lvl1pPr algn="l">
              <a:lnSpc>
                <a:spcPts val="4000"/>
              </a:lnSpc>
              <a:defRPr sz="5000" b="1" spc="-300">
                <a:solidFill>
                  <a:schemeClr val="bg1">
                    <a:lumMod val="95000"/>
                  </a:schemeClr>
                </a:solidFill>
              </a:defRPr>
            </a:lvl1pPr>
          </a:lstStyle>
          <a:p>
            <a:r>
              <a:rPr lang="en-US" noProof="0"/>
              <a:t>Thank You</a:t>
            </a:r>
          </a:p>
        </p:txBody>
      </p:sp>
      <p:sp>
        <p:nvSpPr>
          <p:cNvPr id="7" name="Text Placeholder 5">
            <a:extLst>
              <a:ext uri="{FF2B5EF4-FFF2-40B4-BE49-F238E27FC236}">
                <a16:creationId xmlns:a16="http://schemas.microsoft.com/office/drawing/2014/main" id="{D907C852-B0E0-4C2E-88CE-B543605961EE}"/>
              </a:ext>
            </a:extLst>
          </p:cNvPr>
          <p:cNvSpPr>
            <a:spLocks noGrp="1"/>
          </p:cNvSpPr>
          <p:nvPr>
            <p:ph type="body" sz="quarter" idx="15" hasCustomPrompt="1"/>
          </p:nvPr>
        </p:nvSpPr>
        <p:spPr>
          <a:xfrm>
            <a:off x="8034849" y="3859066"/>
            <a:ext cx="3521514" cy="288000"/>
          </a:xfrm>
        </p:spPr>
        <p:txBody>
          <a:bodyPr/>
          <a:lstStyle>
            <a:lvl1pPr marL="0" indent="0">
              <a:buNone/>
              <a:defRPr>
                <a:solidFill>
                  <a:schemeClr val="bg1">
                    <a:lumMod val="95000"/>
                  </a:schemeClr>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Full Name</a:t>
            </a:r>
          </a:p>
        </p:txBody>
      </p:sp>
      <p:sp>
        <p:nvSpPr>
          <p:cNvPr id="8" name="Text Placeholder 6">
            <a:extLst>
              <a:ext uri="{FF2B5EF4-FFF2-40B4-BE49-F238E27FC236}">
                <a16:creationId xmlns:a16="http://schemas.microsoft.com/office/drawing/2014/main" id="{D84C0BEF-F601-4B10-8AEE-4859FE996B34}"/>
              </a:ext>
            </a:extLst>
          </p:cNvPr>
          <p:cNvSpPr>
            <a:spLocks noGrp="1"/>
          </p:cNvSpPr>
          <p:nvPr>
            <p:ph type="body" sz="quarter" idx="16" hasCustomPrompt="1"/>
          </p:nvPr>
        </p:nvSpPr>
        <p:spPr>
          <a:xfrm>
            <a:off x="8034849" y="4220189"/>
            <a:ext cx="3521514" cy="288000"/>
          </a:xfrm>
        </p:spPr>
        <p:txBody>
          <a:bodyPr/>
          <a:lstStyle>
            <a:lvl1pPr marL="0" indent="0">
              <a:buNone/>
              <a:defRPr>
                <a:solidFill>
                  <a:schemeClr val="bg1">
                    <a:lumMod val="95000"/>
                  </a:schemeClr>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Phone Number</a:t>
            </a:r>
          </a:p>
        </p:txBody>
      </p:sp>
      <p:sp>
        <p:nvSpPr>
          <p:cNvPr id="9" name="Text Placeholder 7">
            <a:extLst>
              <a:ext uri="{FF2B5EF4-FFF2-40B4-BE49-F238E27FC236}">
                <a16:creationId xmlns:a16="http://schemas.microsoft.com/office/drawing/2014/main" id="{83A6EF9B-EF2F-4949-9CC4-C16BF8DC85A0}"/>
              </a:ext>
            </a:extLst>
          </p:cNvPr>
          <p:cNvSpPr>
            <a:spLocks noGrp="1"/>
          </p:cNvSpPr>
          <p:nvPr>
            <p:ph type="body" sz="quarter" idx="17" hasCustomPrompt="1"/>
          </p:nvPr>
        </p:nvSpPr>
        <p:spPr>
          <a:xfrm>
            <a:off x="8034849" y="4581312"/>
            <a:ext cx="3521514" cy="288000"/>
          </a:xfrm>
        </p:spPr>
        <p:txBody>
          <a:bodyPr/>
          <a:lstStyle>
            <a:lvl1pPr marL="0" indent="0">
              <a:buNone/>
              <a:defRPr>
                <a:solidFill>
                  <a:schemeClr val="bg1">
                    <a:lumMod val="95000"/>
                  </a:schemeClr>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Email or Social Media Handle</a:t>
            </a:r>
          </a:p>
        </p:txBody>
      </p:sp>
      <p:sp>
        <p:nvSpPr>
          <p:cNvPr id="10" name="Text Placeholder 8">
            <a:extLst>
              <a:ext uri="{FF2B5EF4-FFF2-40B4-BE49-F238E27FC236}">
                <a16:creationId xmlns:a16="http://schemas.microsoft.com/office/drawing/2014/main" id="{BE8CA170-9CA9-448E-B07A-E01AB84F7FD3}"/>
              </a:ext>
            </a:extLst>
          </p:cNvPr>
          <p:cNvSpPr>
            <a:spLocks noGrp="1"/>
          </p:cNvSpPr>
          <p:nvPr>
            <p:ph type="body" sz="quarter" idx="18" hasCustomPrompt="1"/>
          </p:nvPr>
        </p:nvSpPr>
        <p:spPr>
          <a:xfrm>
            <a:off x="8034849" y="4942435"/>
            <a:ext cx="3521514" cy="288000"/>
          </a:xfrm>
        </p:spPr>
        <p:txBody>
          <a:bodyPr/>
          <a:lstStyle>
            <a:lvl1pPr marL="0" indent="0">
              <a:buNone/>
              <a:defRPr>
                <a:solidFill>
                  <a:schemeClr val="bg1">
                    <a:lumMod val="95000"/>
                  </a:schemeClr>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Company Website</a:t>
            </a:r>
          </a:p>
        </p:txBody>
      </p:sp>
    </p:spTree>
    <p:extLst>
      <p:ext uri="{BB962C8B-B14F-4D97-AF65-F5344CB8AC3E}">
        <p14:creationId xmlns:p14="http://schemas.microsoft.com/office/powerpoint/2010/main" val="16328917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9" name="Subtitle 2">
            <a:extLst>
              <a:ext uri="{FF2B5EF4-FFF2-40B4-BE49-F238E27FC236}">
                <a16:creationId xmlns:a16="http://schemas.microsoft.com/office/drawing/2014/main" id="{F94EB5D3-F8CB-4E76-8D7E-FF441818EECB}"/>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512000"/>
            <a:ext cx="360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6D4BCA97-F31B-451D-82F8-6E000DF2118A}"/>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0817AAC4-A657-4D75-A527-0307AFF2B17B}"/>
              </a:ext>
            </a:extLst>
          </p:cNvPr>
          <p:cNvSpPr>
            <a:spLocks noGrp="1"/>
          </p:cNvSpPr>
          <p:nvPr>
            <p:ph type="sldNum" sz="quarter" idx="15"/>
          </p:nvPr>
        </p:nvSpPr>
        <p:spPr/>
        <p:txBody>
          <a:bodyPr/>
          <a:lstStyle/>
          <a:p>
            <a:fld id="{19B51A1E-902D-48AF-9020-955120F399B6}" type="slidenum">
              <a:rPr lang="en-US" noProof="0" smtClean="0"/>
              <a:pPr/>
              <a:t>‹#›</a:t>
            </a:fld>
            <a:endParaRPr lang="en-US" noProof="0" dirty="0"/>
          </a:p>
        </p:txBody>
      </p:sp>
      <p:sp>
        <p:nvSpPr>
          <p:cNvPr id="10" name="Content Placeholder 2">
            <a:extLst>
              <a:ext uri="{FF2B5EF4-FFF2-40B4-BE49-F238E27FC236}">
                <a16:creationId xmlns:a16="http://schemas.microsoft.com/office/drawing/2014/main" id="{AFA90A43-BEC4-4B20-96E2-797B03FB82F2}"/>
              </a:ext>
            </a:extLst>
          </p:cNvPr>
          <p:cNvSpPr>
            <a:spLocks noGrp="1"/>
          </p:cNvSpPr>
          <p:nvPr>
            <p:ph idx="33"/>
          </p:nvPr>
        </p:nvSpPr>
        <p:spPr>
          <a:xfrm>
            <a:off x="4302000" y="1512000"/>
            <a:ext cx="360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Content Placeholder 2">
            <a:extLst>
              <a:ext uri="{FF2B5EF4-FFF2-40B4-BE49-F238E27FC236}">
                <a16:creationId xmlns:a16="http://schemas.microsoft.com/office/drawing/2014/main" id="{8A2C2023-6C37-4611-ACAF-5F2060202836}"/>
              </a:ext>
            </a:extLst>
          </p:cNvPr>
          <p:cNvSpPr>
            <a:spLocks noGrp="1"/>
          </p:cNvSpPr>
          <p:nvPr>
            <p:ph idx="34"/>
          </p:nvPr>
        </p:nvSpPr>
        <p:spPr>
          <a:xfrm>
            <a:off x="8172000" y="1512000"/>
            <a:ext cx="360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543880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10" name="Subtitle 2">
            <a:extLst>
              <a:ext uri="{FF2B5EF4-FFF2-40B4-BE49-F238E27FC236}">
                <a16:creationId xmlns:a16="http://schemas.microsoft.com/office/drawing/2014/main" id="{9D7ACCB5-9A86-4F46-89E2-B79F48C9EC1D}"/>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512000"/>
            <a:ext cx="216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a:extLst>
              <a:ext uri="{FF2B5EF4-FFF2-40B4-BE49-F238E27FC236}">
                <a16:creationId xmlns:a16="http://schemas.microsoft.com/office/drawing/2014/main" id="{1F5B3657-F2AE-455A-BF81-1A0C2ACECD20}"/>
              </a:ext>
            </a:extLst>
          </p:cNvPr>
          <p:cNvSpPr>
            <a:spLocks noGrp="1"/>
          </p:cNvSpPr>
          <p:nvPr>
            <p:ph type="body" sz="quarter" idx="12"/>
          </p:nvPr>
        </p:nvSpPr>
        <p:spPr>
          <a:xfrm>
            <a:off x="2726412" y="1512000"/>
            <a:ext cx="2160588" cy="4679250"/>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5">
            <a:extLst>
              <a:ext uri="{FF2B5EF4-FFF2-40B4-BE49-F238E27FC236}">
                <a16:creationId xmlns:a16="http://schemas.microsoft.com/office/drawing/2014/main" id="{6A983D98-E0AB-429A-9EC2-B50D4216D691}"/>
              </a:ext>
            </a:extLst>
          </p:cNvPr>
          <p:cNvSpPr>
            <a:spLocks noGrp="1"/>
          </p:cNvSpPr>
          <p:nvPr>
            <p:ph type="body" sz="quarter" idx="13"/>
          </p:nvPr>
        </p:nvSpPr>
        <p:spPr>
          <a:xfrm>
            <a:off x="5021412" y="1512000"/>
            <a:ext cx="2160588" cy="4679250"/>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6">
            <a:extLst>
              <a:ext uri="{FF2B5EF4-FFF2-40B4-BE49-F238E27FC236}">
                <a16:creationId xmlns:a16="http://schemas.microsoft.com/office/drawing/2014/main" id="{755213BF-EF6D-45DC-A01B-DE6C2F23A6D2}"/>
              </a:ext>
            </a:extLst>
          </p:cNvPr>
          <p:cNvSpPr>
            <a:spLocks noGrp="1"/>
          </p:cNvSpPr>
          <p:nvPr>
            <p:ph type="body" sz="quarter" idx="14"/>
          </p:nvPr>
        </p:nvSpPr>
        <p:spPr>
          <a:xfrm>
            <a:off x="7316412" y="1507535"/>
            <a:ext cx="2160588" cy="4679250"/>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Text Placeholder 7">
            <a:extLst>
              <a:ext uri="{FF2B5EF4-FFF2-40B4-BE49-F238E27FC236}">
                <a16:creationId xmlns:a16="http://schemas.microsoft.com/office/drawing/2014/main" id="{77D6BBBA-F4A3-45D4-91BC-A405FFDC7C3D}"/>
              </a:ext>
            </a:extLst>
          </p:cNvPr>
          <p:cNvSpPr>
            <a:spLocks noGrp="1"/>
          </p:cNvSpPr>
          <p:nvPr>
            <p:ph type="body" sz="quarter" idx="15"/>
          </p:nvPr>
        </p:nvSpPr>
        <p:spPr>
          <a:xfrm>
            <a:off x="9611412" y="1507535"/>
            <a:ext cx="2160588" cy="468371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2D09234E-176D-4BBF-9391-7B6F018C51AB}"/>
              </a:ext>
            </a:extLst>
          </p:cNvPr>
          <p:cNvSpPr>
            <a:spLocks noGrp="1"/>
          </p:cNvSpPr>
          <p:nvPr>
            <p:ph type="ftr" sz="quarter" idx="16"/>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009ABD5E-B8F1-4246-B167-09138760AD7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9748372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5" name="Freeform 5">
            <a:extLst>
              <a:ext uri="{FF2B5EF4-FFF2-40B4-BE49-F238E27FC236}">
                <a16:creationId xmlns:a16="http://schemas.microsoft.com/office/drawing/2014/main" id="{206C51E8-C5C0-4672-B456-F44C69B074DB}"/>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6" name="Freeform 5">
            <a:extLst>
              <a:ext uri="{FF2B5EF4-FFF2-40B4-BE49-F238E27FC236}">
                <a16:creationId xmlns:a16="http://schemas.microsoft.com/office/drawing/2014/main" id="{9DE9AE8C-7574-4D45-B521-6B18054DA7C5}"/>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7" name="Freeform 5">
            <a:extLst>
              <a:ext uri="{FF2B5EF4-FFF2-40B4-BE49-F238E27FC236}">
                <a16:creationId xmlns:a16="http://schemas.microsoft.com/office/drawing/2014/main" id="{EF240172-5930-4717-A0CD-A151075277D6}"/>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8" name="Freeform 5">
            <a:extLst>
              <a:ext uri="{FF2B5EF4-FFF2-40B4-BE49-F238E27FC236}">
                <a16:creationId xmlns:a16="http://schemas.microsoft.com/office/drawing/2014/main" id="{7B4A83CE-8643-4697-94A9-C9F587F46E23}"/>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9" name="Freeform 5">
            <a:extLst>
              <a:ext uri="{FF2B5EF4-FFF2-40B4-BE49-F238E27FC236}">
                <a16:creationId xmlns:a16="http://schemas.microsoft.com/office/drawing/2014/main" id="{B0A765A5-BBCE-405E-A4B3-80A660118E84}"/>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948293" y="3271757"/>
            <a:ext cx="4459766" cy="3146839"/>
          </a:xfrm>
          <a:prstGeom prst="roundRect">
            <a:avLst>
              <a:gd name="adj" fmla="val 2139"/>
            </a:avLst>
          </a:prstGeom>
          <a:gradFill>
            <a:gsLst>
              <a:gs pos="100000">
                <a:schemeClr val="tx1">
                  <a:lumMod val="95000"/>
                  <a:lumOff val="5000"/>
                </a:schemeClr>
              </a:gs>
              <a:gs pos="0">
                <a:schemeClr val="tx1">
                  <a:lumMod val="75000"/>
                  <a:lumOff val="25000"/>
                </a:schemeClr>
              </a:gs>
            </a:gsLst>
            <a:lin ang="10800000" scaled="0"/>
          </a:gradFill>
          <a:ln>
            <a:solidFill>
              <a:schemeClr val="bg1">
                <a:lumMod val="50000"/>
              </a:schemeClr>
            </a:solidFill>
          </a:ln>
        </p:spPr>
        <p:txBody>
          <a:bodyPr lIns="180000" tIns="288000" rIns="180000" bIns="180000" anchor="t"/>
          <a:lstStyle>
            <a:lvl1pPr algn="l">
              <a:lnSpc>
                <a:spcPts val="4000"/>
              </a:lnSpc>
              <a:defRPr sz="5000" b="1" spc="-300">
                <a:solidFill>
                  <a:schemeClr val="bg1">
                    <a:lumMod val="95000"/>
                  </a:schemeClr>
                </a:solidFill>
              </a:defRPr>
            </a:lvl1pPr>
          </a:lstStyle>
          <a:p>
            <a:r>
              <a:rPr lang="en-US" noProof="0"/>
              <a:t>Click to edit 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1130300" y="5250494"/>
            <a:ext cx="4000500" cy="997905"/>
          </a:xfrm>
          <a:noFill/>
        </p:spPr>
        <p:txBody>
          <a:bodyPr lIns="0" tIns="0" rIns="0" bIns="0"/>
          <a:lstStyle>
            <a:lvl1pPr marL="0" indent="0" algn="l">
              <a:buNone/>
              <a:defRPr sz="2100">
                <a:solidFill>
                  <a:schemeClr val="bg1">
                    <a:lumMod val="9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Tree>
    <p:extLst>
      <p:ext uri="{BB962C8B-B14F-4D97-AF65-F5344CB8AC3E}">
        <p14:creationId xmlns:p14="http://schemas.microsoft.com/office/powerpoint/2010/main" val="20836569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Freeform 5">
            <a:extLst>
              <a:ext uri="{FF2B5EF4-FFF2-40B4-BE49-F238E27FC236}">
                <a16:creationId xmlns:a16="http://schemas.microsoft.com/office/drawing/2014/main" id="{12B8F0DB-CC25-4CE9-A68E-CAA2FD986AF3}"/>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8" name="Freeform 5">
            <a:extLst>
              <a:ext uri="{FF2B5EF4-FFF2-40B4-BE49-F238E27FC236}">
                <a16:creationId xmlns:a16="http://schemas.microsoft.com/office/drawing/2014/main" id="{8A058973-2DC9-4087-9D57-F1D779F56CC2}"/>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9" name="Freeform 5">
            <a:extLst>
              <a:ext uri="{FF2B5EF4-FFF2-40B4-BE49-F238E27FC236}">
                <a16:creationId xmlns:a16="http://schemas.microsoft.com/office/drawing/2014/main" id="{B641062D-3CD4-49D1-A621-331E29333406}"/>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0" name="Freeform 5">
            <a:extLst>
              <a:ext uri="{FF2B5EF4-FFF2-40B4-BE49-F238E27FC236}">
                <a16:creationId xmlns:a16="http://schemas.microsoft.com/office/drawing/2014/main" id="{9F2C1E7C-A088-4772-84B3-15309BEADF7D}"/>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1" name="Freeform 5">
            <a:extLst>
              <a:ext uri="{FF2B5EF4-FFF2-40B4-BE49-F238E27FC236}">
                <a16:creationId xmlns:a16="http://schemas.microsoft.com/office/drawing/2014/main" id="{CA52278A-6924-4F97-A196-AE30D3DACB7A}"/>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3866117" y="1816509"/>
            <a:ext cx="4459766" cy="3146839"/>
          </a:xfrm>
          <a:prstGeom prst="roundRect">
            <a:avLst>
              <a:gd name="adj" fmla="val 2139"/>
            </a:avLst>
          </a:prstGeom>
          <a:gradFill>
            <a:gsLst>
              <a:gs pos="100000">
                <a:schemeClr val="tx1">
                  <a:lumMod val="95000"/>
                  <a:lumOff val="5000"/>
                </a:schemeClr>
              </a:gs>
              <a:gs pos="0">
                <a:schemeClr val="tx1">
                  <a:lumMod val="75000"/>
                  <a:lumOff val="25000"/>
                </a:schemeClr>
              </a:gs>
            </a:gsLst>
            <a:lin ang="10800000" scaled="0"/>
          </a:gradFill>
          <a:ln>
            <a:solidFill>
              <a:schemeClr val="bg1">
                <a:lumMod val="50000"/>
              </a:schemeClr>
            </a:solidFill>
          </a:ln>
        </p:spPr>
        <p:txBody>
          <a:bodyPr lIns="180000" tIns="288000" rIns="180000" bIns="180000" anchor="t"/>
          <a:lstStyle>
            <a:lvl1pPr algn="l">
              <a:lnSpc>
                <a:spcPts val="4000"/>
              </a:lnSpc>
              <a:defRPr sz="5000" b="1" spc="-300">
                <a:solidFill>
                  <a:schemeClr val="bg1">
                    <a:lumMod val="95000"/>
                  </a:schemeClr>
                </a:solidFill>
              </a:defRPr>
            </a:lvl1pPr>
          </a:lstStyle>
          <a:p>
            <a:r>
              <a:rPr lang="en-US" noProof="0"/>
              <a:t>Click to edit divider slide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4048124" y="3795246"/>
            <a:ext cx="4000500" cy="997905"/>
          </a:xfrm>
          <a:noFill/>
        </p:spPr>
        <p:txBody>
          <a:bodyPr lIns="0" tIns="0" rIns="0" bIns="0"/>
          <a:lstStyle>
            <a:lvl1pPr marL="0" indent="0" algn="l">
              <a:buNone/>
              <a:defRPr sz="2100">
                <a:solidFill>
                  <a:schemeClr val="bg1">
                    <a:lumMod val="9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Footer Placeholder 3">
            <a:extLst>
              <a:ext uri="{FF2B5EF4-FFF2-40B4-BE49-F238E27FC236}">
                <a16:creationId xmlns:a16="http://schemas.microsoft.com/office/drawing/2014/main" id="{734B1E83-6080-4D35-A216-8E5C399023B2}"/>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0DE95353-8EE1-49C9-ADAC-E76BD49D222D}"/>
              </a:ext>
            </a:extLst>
          </p:cNvPr>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6031296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Freeform 5">
            <a:extLst>
              <a:ext uri="{FF2B5EF4-FFF2-40B4-BE49-F238E27FC236}">
                <a16:creationId xmlns:a16="http://schemas.microsoft.com/office/drawing/2014/main" id="{8663BD7B-5136-47ED-BE0A-C6C2F5622BDC}"/>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9" name="Freeform 5">
            <a:extLst>
              <a:ext uri="{FF2B5EF4-FFF2-40B4-BE49-F238E27FC236}">
                <a16:creationId xmlns:a16="http://schemas.microsoft.com/office/drawing/2014/main" id="{6ABA22C7-C35B-4EC0-B7CE-54F9EEFCB71D}"/>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0" name="Freeform 5">
            <a:extLst>
              <a:ext uri="{FF2B5EF4-FFF2-40B4-BE49-F238E27FC236}">
                <a16:creationId xmlns:a16="http://schemas.microsoft.com/office/drawing/2014/main" id="{6DAE4BC9-9CFF-4522-8216-651498F7A167}"/>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1" name="Freeform 5">
            <a:extLst>
              <a:ext uri="{FF2B5EF4-FFF2-40B4-BE49-F238E27FC236}">
                <a16:creationId xmlns:a16="http://schemas.microsoft.com/office/drawing/2014/main" id="{8E822AA0-FB3E-4051-AA1F-F51204BA02A9}"/>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2" name="Freeform 5">
            <a:extLst>
              <a:ext uri="{FF2B5EF4-FFF2-40B4-BE49-F238E27FC236}">
                <a16:creationId xmlns:a16="http://schemas.microsoft.com/office/drawing/2014/main" id="{3445288A-D169-4374-BCFD-917DD04B2B1E}"/>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E8FE0EB3-0FF4-4285-B9D3-90A5751B7BBF}"/>
              </a:ext>
            </a:extLst>
          </p:cNvPr>
          <p:cNvSpPr>
            <a:spLocks noGrp="1"/>
          </p:cNvSpPr>
          <p:nvPr>
            <p:ph type="ftr" sz="quarter" idx="12"/>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C8DE0AAD-6FBD-416B-A91A-21F2B737919E}"/>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7345016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0" name="Freeform 5">
            <a:extLst>
              <a:ext uri="{FF2B5EF4-FFF2-40B4-BE49-F238E27FC236}">
                <a16:creationId xmlns:a16="http://schemas.microsoft.com/office/drawing/2014/main" id="{B4B833F7-7F09-42C1-81DA-97CA9530D528}"/>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1" name="Freeform 5">
            <a:extLst>
              <a:ext uri="{FF2B5EF4-FFF2-40B4-BE49-F238E27FC236}">
                <a16:creationId xmlns:a16="http://schemas.microsoft.com/office/drawing/2014/main" id="{F4AA9899-9E92-41B5-AFEF-5F6EAB9782D5}"/>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2" name="Freeform 5">
            <a:extLst>
              <a:ext uri="{FF2B5EF4-FFF2-40B4-BE49-F238E27FC236}">
                <a16:creationId xmlns:a16="http://schemas.microsoft.com/office/drawing/2014/main" id="{8950958A-6460-4594-BEAB-C7444EC61299}"/>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5">
            <a:extLst>
              <a:ext uri="{FF2B5EF4-FFF2-40B4-BE49-F238E27FC236}">
                <a16:creationId xmlns:a16="http://schemas.microsoft.com/office/drawing/2014/main" id="{A7E15F2A-61A0-4C11-8E47-4DF7051E91D1}"/>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4" name="Freeform 5">
            <a:extLst>
              <a:ext uri="{FF2B5EF4-FFF2-40B4-BE49-F238E27FC236}">
                <a16:creationId xmlns:a16="http://schemas.microsoft.com/office/drawing/2014/main" id="{B5FF0CC8-80F5-42C4-80EF-E32459238B71}"/>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9" name="Content Placeholder 3">
            <a:extLst>
              <a:ext uri="{FF2B5EF4-FFF2-40B4-BE49-F238E27FC236}">
                <a16:creationId xmlns:a16="http://schemas.microsoft.com/office/drawing/2014/main" id="{2CD5709C-84DE-45F3-AE9B-8B6FD7134AB5}"/>
              </a:ext>
            </a:extLst>
          </p:cNvPr>
          <p:cNvSpPr>
            <a:spLocks noGrp="1"/>
          </p:cNvSpPr>
          <p:nvPr>
            <p:ph sz="half" idx="2"/>
          </p:nvPr>
        </p:nvSpPr>
        <p:spPr>
          <a:xfrm>
            <a:off x="6299886" y="1511250"/>
            <a:ext cx="5460114" cy="4665713"/>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Content Placeholder 2">
            <a:extLst>
              <a:ext uri="{FF2B5EF4-FFF2-40B4-BE49-F238E27FC236}">
                <a16:creationId xmlns:a16="http://schemas.microsoft.com/office/drawing/2014/main" id="{36BB18B1-3B7F-4B18-A1C5-BB7DA443C63F}"/>
              </a:ext>
            </a:extLst>
          </p:cNvPr>
          <p:cNvSpPr>
            <a:spLocks noGrp="1"/>
          </p:cNvSpPr>
          <p:nvPr>
            <p:ph sz="half" idx="1"/>
          </p:nvPr>
        </p:nvSpPr>
        <p:spPr>
          <a:xfrm>
            <a:off x="456816" y="1511250"/>
            <a:ext cx="5460114" cy="4665713"/>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8915521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0" name="Freeform 5">
            <a:extLst>
              <a:ext uri="{FF2B5EF4-FFF2-40B4-BE49-F238E27FC236}">
                <a16:creationId xmlns:a16="http://schemas.microsoft.com/office/drawing/2014/main" id="{B4B833F7-7F09-42C1-81DA-97CA9530D528}"/>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1" name="Freeform 5">
            <a:extLst>
              <a:ext uri="{FF2B5EF4-FFF2-40B4-BE49-F238E27FC236}">
                <a16:creationId xmlns:a16="http://schemas.microsoft.com/office/drawing/2014/main" id="{F4AA9899-9E92-41B5-AFEF-5F6EAB9782D5}"/>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2" name="Freeform 5">
            <a:extLst>
              <a:ext uri="{FF2B5EF4-FFF2-40B4-BE49-F238E27FC236}">
                <a16:creationId xmlns:a16="http://schemas.microsoft.com/office/drawing/2014/main" id="{8950958A-6460-4594-BEAB-C7444EC61299}"/>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5">
            <a:extLst>
              <a:ext uri="{FF2B5EF4-FFF2-40B4-BE49-F238E27FC236}">
                <a16:creationId xmlns:a16="http://schemas.microsoft.com/office/drawing/2014/main" id="{A7E15F2A-61A0-4C11-8E47-4DF7051E91D1}"/>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4" name="Freeform 5">
            <a:extLst>
              <a:ext uri="{FF2B5EF4-FFF2-40B4-BE49-F238E27FC236}">
                <a16:creationId xmlns:a16="http://schemas.microsoft.com/office/drawing/2014/main" id="{B5FF0CC8-80F5-42C4-80EF-E32459238B71}"/>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5" name="Text Placeholder 2">
            <a:extLst>
              <a:ext uri="{FF2B5EF4-FFF2-40B4-BE49-F238E27FC236}">
                <a16:creationId xmlns:a16="http://schemas.microsoft.com/office/drawing/2014/main" id="{3419BDFB-8FC0-4B89-A29A-8EAC95E9AB99}"/>
              </a:ext>
            </a:extLst>
          </p:cNvPr>
          <p:cNvSpPr>
            <a:spLocks noGrp="1"/>
          </p:cNvSpPr>
          <p:nvPr>
            <p:ph type="body" idx="1"/>
          </p:nvPr>
        </p:nvSpPr>
        <p:spPr>
          <a:xfrm>
            <a:off x="431800" y="1511250"/>
            <a:ext cx="548493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18" name="Text Placeholder 4">
            <a:extLst>
              <a:ext uri="{FF2B5EF4-FFF2-40B4-BE49-F238E27FC236}">
                <a16:creationId xmlns:a16="http://schemas.microsoft.com/office/drawing/2014/main" id="{8E6C2CC0-9AB0-46E9-977A-EF923DCE7FAF}"/>
              </a:ext>
            </a:extLst>
          </p:cNvPr>
          <p:cNvSpPr>
            <a:spLocks noGrp="1"/>
          </p:cNvSpPr>
          <p:nvPr>
            <p:ph type="body" sz="quarter" idx="3"/>
          </p:nvPr>
        </p:nvSpPr>
        <p:spPr>
          <a:xfrm>
            <a:off x="6339334" y="1518287"/>
            <a:ext cx="542066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19" name="Content Placeholder 5">
            <a:extLst>
              <a:ext uri="{FF2B5EF4-FFF2-40B4-BE49-F238E27FC236}">
                <a16:creationId xmlns:a16="http://schemas.microsoft.com/office/drawing/2014/main" id="{28DF954C-A51E-4242-B83E-A826008F5C67}"/>
              </a:ext>
            </a:extLst>
          </p:cNvPr>
          <p:cNvSpPr>
            <a:spLocks noGrp="1"/>
          </p:cNvSpPr>
          <p:nvPr>
            <p:ph sz="quarter" idx="4"/>
          </p:nvPr>
        </p:nvSpPr>
        <p:spPr>
          <a:xfrm>
            <a:off x="6339334" y="2486989"/>
            <a:ext cx="5432666" cy="3702674"/>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 name="Content Placeholder 3">
            <a:extLst>
              <a:ext uri="{FF2B5EF4-FFF2-40B4-BE49-F238E27FC236}">
                <a16:creationId xmlns:a16="http://schemas.microsoft.com/office/drawing/2014/main" id="{600E416E-6162-484A-BA4D-640FA83078A9}"/>
              </a:ext>
            </a:extLst>
          </p:cNvPr>
          <p:cNvSpPr>
            <a:spLocks noGrp="1"/>
          </p:cNvSpPr>
          <p:nvPr>
            <p:ph sz="half" idx="2"/>
          </p:nvPr>
        </p:nvSpPr>
        <p:spPr>
          <a:xfrm>
            <a:off x="431800" y="2486989"/>
            <a:ext cx="5491215" cy="3702674"/>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6416020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10" name="Freeform 5">
            <a:extLst>
              <a:ext uri="{FF2B5EF4-FFF2-40B4-BE49-F238E27FC236}">
                <a16:creationId xmlns:a16="http://schemas.microsoft.com/office/drawing/2014/main" id="{B4B833F7-7F09-42C1-81DA-97CA9530D528}"/>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1" name="Freeform 5">
            <a:extLst>
              <a:ext uri="{FF2B5EF4-FFF2-40B4-BE49-F238E27FC236}">
                <a16:creationId xmlns:a16="http://schemas.microsoft.com/office/drawing/2014/main" id="{F4AA9899-9E92-41B5-AFEF-5F6EAB9782D5}"/>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2" name="Freeform 5">
            <a:extLst>
              <a:ext uri="{FF2B5EF4-FFF2-40B4-BE49-F238E27FC236}">
                <a16:creationId xmlns:a16="http://schemas.microsoft.com/office/drawing/2014/main" id="{8950958A-6460-4594-BEAB-C7444EC61299}"/>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5">
            <a:extLst>
              <a:ext uri="{FF2B5EF4-FFF2-40B4-BE49-F238E27FC236}">
                <a16:creationId xmlns:a16="http://schemas.microsoft.com/office/drawing/2014/main" id="{A7E15F2A-61A0-4C11-8E47-4DF7051E91D1}"/>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4" name="Freeform 5">
            <a:extLst>
              <a:ext uri="{FF2B5EF4-FFF2-40B4-BE49-F238E27FC236}">
                <a16:creationId xmlns:a16="http://schemas.microsoft.com/office/drawing/2014/main" id="{B5FF0CC8-80F5-42C4-80EF-E32459238B71}"/>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1999"/>
            <a:ext cx="3932237" cy="1600199"/>
          </a:xfrm>
        </p:spPr>
        <p:txBody>
          <a:bodyPr vert="horz" lIns="0" tIns="0" rIns="0" bIns="0" rtlCol="0" anchor="b">
            <a:noAutofit/>
          </a:bodyPr>
          <a:lstStyle>
            <a:lvl1pPr>
              <a:defRPr lang="en-ZA" dirty="0"/>
            </a:lvl1pPr>
          </a:lstStyle>
          <a:p>
            <a:pPr marL="0" lvl="0"/>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20" name="Text Placeholder 3">
            <a:extLst>
              <a:ext uri="{FF2B5EF4-FFF2-40B4-BE49-F238E27FC236}">
                <a16:creationId xmlns:a16="http://schemas.microsoft.com/office/drawing/2014/main" id="{C49FB4A2-B750-422F-96D2-A7C264295779}"/>
              </a:ext>
            </a:extLst>
          </p:cNvPr>
          <p:cNvSpPr>
            <a:spLocks noGrp="1"/>
          </p:cNvSpPr>
          <p:nvPr>
            <p:ph type="body" sz="half" idx="2"/>
          </p:nvPr>
        </p:nvSpPr>
        <p:spPr>
          <a:xfrm>
            <a:off x="434062" y="21343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21" name="Content Placeholder 2">
            <a:extLst>
              <a:ext uri="{FF2B5EF4-FFF2-40B4-BE49-F238E27FC236}">
                <a16:creationId xmlns:a16="http://schemas.microsoft.com/office/drawing/2014/main" id="{A8B59DDF-F2BC-491E-92E0-9D2C1398ECE5}"/>
              </a:ext>
            </a:extLst>
          </p:cNvPr>
          <p:cNvSpPr>
            <a:spLocks noGrp="1"/>
          </p:cNvSpPr>
          <p:nvPr>
            <p:ph idx="1"/>
          </p:nvPr>
        </p:nvSpPr>
        <p:spPr>
          <a:xfrm>
            <a:off x="5183188" y="431999"/>
            <a:ext cx="6544468" cy="5513889"/>
          </a:xfrm>
        </p:spPr>
        <p:txBody>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01122949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0" name="Freeform 5">
            <a:extLst>
              <a:ext uri="{FF2B5EF4-FFF2-40B4-BE49-F238E27FC236}">
                <a16:creationId xmlns:a16="http://schemas.microsoft.com/office/drawing/2014/main" id="{B4B833F7-7F09-42C1-81DA-97CA9530D528}"/>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1" name="Freeform 5">
            <a:extLst>
              <a:ext uri="{FF2B5EF4-FFF2-40B4-BE49-F238E27FC236}">
                <a16:creationId xmlns:a16="http://schemas.microsoft.com/office/drawing/2014/main" id="{F4AA9899-9E92-41B5-AFEF-5F6EAB9782D5}"/>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2" name="Freeform 5">
            <a:extLst>
              <a:ext uri="{FF2B5EF4-FFF2-40B4-BE49-F238E27FC236}">
                <a16:creationId xmlns:a16="http://schemas.microsoft.com/office/drawing/2014/main" id="{8950958A-6460-4594-BEAB-C7444EC61299}"/>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5">
            <a:extLst>
              <a:ext uri="{FF2B5EF4-FFF2-40B4-BE49-F238E27FC236}">
                <a16:creationId xmlns:a16="http://schemas.microsoft.com/office/drawing/2014/main" id="{A7E15F2A-61A0-4C11-8E47-4DF7051E91D1}"/>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4" name="Freeform 5">
            <a:extLst>
              <a:ext uri="{FF2B5EF4-FFF2-40B4-BE49-F238E27FC236}">
                <a16:creationId xmlns:a16="http://schemas.microsoft.com/office/drawing/2014/main" id="{B5FF0CC8-80F5-42C4-80EF-E32459238B71}"/>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1999"/>
            <a:ext cx="3932237" cy="1600199"/>
          </a:xfrm>
        </p:spPr>
        <p:txBody>
          <a:bodyPr vert="horz" lIns="0" tIns="0" rIns="0" bIns="0" rtlCol="0" anchor="b">
            <a:noAutofit/>
          </a:bodyPr>
          <a:lstStyle>
            <a:lvl1pPr>
              <a:defRPr lang="en-ZA" dirty="0"/>
            </a:lvl1pPr>
          </a:lstStyle>
          <a:p>
            <a:pPr marL="0" lvl="0"/>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20" name="Text Placeholder 3">
            <a:extLst>
              <a:ext uri="{FF2B5EF4-FFF2-40B4-BE49-F238E27FC236}">
                <a16:creationId xmlns:a16="http://schemas.microsoft.com/office/drawing/2014/main" id="{C49FB4A2-B750-422F-96D2-A7C264295779}"/>
              </a:ext>
            </a:extLst>
          </p:cNvPr>
          <p:cNvSpPr>
            <a:spLocks noGrp="1"/>
          </p:cNvSpPr>
          <p:nvPr>
            <p:ph type="body" sz="half" idx="2"/>
          </p:nvPr>
        </p:nvSpPr>
        <p:spPr>
          <a:xfrm>
            <a:off x="434062" y="21343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16" name="Picture Placeholder 2">
            <a:extLst>
              <a:ext uri="{FF2B5EF4-FFF2-40B4-BE49-F238E27FC236}">
                <a16:creationId xmlns:a16="http://schemas.microsoft.com/office/drawing/2014/main" id="{0110E46C-B434-49FA-AA0E-D64E5786D280}"/>
              </a:ext>
            </a:extLst>
          </p:cNvPr>
          <p:cNvSpPr>
            <a:spLocks noGrp="1"/>
          </p:cNvSpPr>
          <p:nvPr>
            <p:ph type="pic" idx="1"/>
          </p:nvPr>
        </p:nvSpPr>
        <p:spPr>
          <a:xfrm>
            <a:off x="5183188" y="431999"/>
            <a:ext cx="6544468" cy="5513889"/>
          </a:xfrm>
          <a:prstGeom prst="roundRect">
            <a:avLst>
              <a:gd name="adj" fmla="val 5554"/>
            </a:avLst>
          </a:prstGeom>
        </p:spPr>
        <p:txBody>
          <a:bodyPr vert="horz" wrap="square" lIns="0" tIns="0" rIns="0" bIns="0" rtlCol="0" anchor="ctr">
            <a:noAutofit/>
          </a:bodyPr>
          <a:lstStyle>
            <a:lvl1pPr>
              <a:defRPr lang="en-US" sz="1200" i="1" dirty="0">
                <a:latin typeface="Times New Roman" panose="02020603050405020304" pitchFamily="18" charset="0"/>
                <a:cs typeface="Times New Roman" panose="02020603050405020304" pitchFamily="18" charset="0"/>
              </a:defRPr>
            </a:lvl1pPr>
          </a:lstStyle>
          <a:p>
            <a:pPr marL="0" lvl="0" indent="0" algn="ctr">
              <a:buNone/>
            </a:pPr>
            <a:r>
              <a:rPr lang="en-US" noProof="0"/>
              <a:t>Click icon to add picture</a:t>
            </a:r>
            <a:endParaRPr lang="en-US" noProof="0" dirty="0"/>
          </a:p>
        </p:txBody>
      </p:sp>
    </p:spTree>
    <p:extLst>
      <p:ext uri="{BB962C8B-B14F-4D97-AF65-F5344CB8AC3E}">
        <p14:creationId xmlns:p14="http://schemas.microsoft.com/office/powerpoint/2010/main" val="661844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spTree>
      <p:nvGrpSpPr>
        <p:cNvPr id="1" name=""/>
        <p:cNvGrpSpPr/>
        <p:nvPr/>
      </p:nvGrpSpPr>
      <p:grpSpPr>
        <a:xfrm>
          <a:off x="0" y="0"/>
          <a:ext cx="0" cy="0"/>
          <a:chOff x="0" y="0"/>
          <a:chExt cx="0" cy="0"/>
        </a:xfrm>
      </p:grpSpPr>
      <p:sp>
        <p:nvSpPr>
          <p:cNvPr id="21" name="Picture Placeholder 20">
            <a:extLst>
              <a:ext uri="{FF2B5EF4-FFF2-40B4-BE49-F238E27FC236}">
                <a16:creationId xmlns:a16="http://schemas.microsoft.com/office/drawing/2014/main" id="{9A70B137-2503-4803-9F56-620A586FA494}"/>
              </a:ext>
            </a:extLst>
          </p:cNvPr>
          <p:cNvSpPr>
            <a:spLocks noGrp="1"/>
          </p:cNvSpPr>
          <p:nvPr>
            <p:ph type="pic" sz="quarter" idx="10" hasCustomPrompt="1"/>
          </p:nvPr>
        </p:nvSpPr>
        <p:spPr>
          <a:xfrm>
            <a:off x="1" y="0"/>
            <a:ext cx="10655455" cy="6858000"/>
          </a:xfrm>
          <a:custGeom>
            <a:avLst/>
            <a:gdLst>
              <a:gd name="connsiteX0" fmla="*/ 8526285 w 10655455"/>
              <a:gd name="connsiteY0" fmla="*/ 6283111 h 6858000"/>
              <a:gd name="connsiteX1" fmla="*/ 10157124 w 10655455"/>
              <a:gd name="connsiteY1" fmla="*/ 6283111 h 6858000"/>
              <a:gd name="connsiteX2" fmla="*/ 10407209 w 10655455"/>
              <a:gd name="connsiteY2" fmla="*/ 6430504 h 6858000"/>
              <a:gd name="connsiteX3" fmla="*/ 10606716 w 10655455"/>
              <a:gd name="connsiteY3" fmla="*/ 6774068 h 6858000"/>
              <a:gd name="connsiteX4" fmla="*/ 10655455 w 10655455"/>
              <a:gd name="connsiteY4" fmla="*/ 6858000 h 6858000"/>
              <a:gd name="connsiteX5" fmla="*/ 8025501 w 10655455"/>
              <a:gd name="connsiteY5" fmla="*/ 6858000 h 6858000"/>
              <a:gd name="connsiteX6" fmla="*/ 8129453 w 10655455"/>
              <a:gd name="connsiteY6" fmla="*/ 6678214 h 6858000"/>
              <a:gd name="connsiteX7" fmla="*/ 8272677 w 10655455"/>
              <a:gd name="connsiteY7" fmla="*/ 6430504 h 6858000"/>
              <a:gd name="connsiteX8" fmla="*/ 8526285 w 10655455"/>
              <a:gd name="connsiteY8" fmla="*/ 6283111 h 6858000"/>
              <a:gd name="connsiteX9" fmla="*/ 8508611 w 10655455"/>
              <a:gd name="connsiteY9" fmla="*/ 4776272 h 6858000"/>
              <a:gd name="connsiteX10" fmla="*/ 9153763 w 10655455"/>
              <a:gd name="connsiteY10" fmla="*/ 4776272 h 6858000"/>
              <a:gd name="connsiteX11" fmla="*/ 9252696 w 10655455"/>
              <a:gd name="connsiteY11" fmla="*/ 4834580 h 6858000"/>
              <a:gd name="connsiteX12" fmla="*/ 9575969 w 10655455"/>
              <a:gd name="connsiteY12" fmla="*/ 5391278 h 6858000"/>
              <a:gd name="connsiteX13" fmla="*/ 9575969 w 10655455"/>
              <a:gd name="connsiteY13" fmla="*/ 5505116 h 6858000"/>
              <a:gd name="connsiteX14" fmla="*/ 9252696 w 10655455"/>
              <a:gd name="connsiteY14" fmla="*/ 6061815 h 6858000"/>
              <a:gd name="connsiteX15" fmla="*/ 9153763 w 10655455"/>
              <a:gd name="connsiteY15" fmla="*/ 6120122 h 6858000"/>
              <a:gd name="connsiteX16" fmla="*/ 8508611 w 10655455"/>
              <a:gd name="connsiteY16" fmla="*/ 6120122 h 6858000"/>
              <a:gd name="connsiteX17" fmla="*/ 8408284 w 10655455"/>
              <a:gd name="connsiteY17" fmla="*/ 6061815 h 6858000"/>
              <a:gd name="connsiteX18" fmla="*/ 8086404 w 10655455"/>
              <a:gd name="connsiteY18" fmla="*/ 5505116 h 6858000"/>
              <a:gd name="connsiteX19" fmla="*/ 8086404 w 10655455"/>
              <a:gd name="connsiteY19" fmla="*/ 5391278 h 6858000"/>
              <a:gd name="connsiteX20" fmla="*/ 8408284 w 10655455"/>
              <a:gd name="connsiteY20" fmla="*/ 4834580 h 6858000"/>
              <a:gd name="connsiteX21" fmla="*/ 8508611 w 10655455"/>
              <a:gd name="connsiteY21" fmla="*/ 4776272 h 6858000"/>
              <a:gd name="connsiteX22" fmla="*/ 8438383 w 10655455"/>
              <a:gd name="connsiteY22" fmla="*/ 4182594 h 6858000"/>
              <a:gd name="connsiteX23" fmla="*/ 8671249 w 10655455"/>
              <a:gd name="connsiteY23" fmla="*/ 4182594 h 6858000"/>
              <a:gd name="connsiteX24" fmla="*/ 8706958 w 10655455"/>
              <a:gd name="connsiteY24" fmla="*/ 4203640 h 6858000"/>
              <a:gd name="connsiteX25" fmla="*/ 8823642 w 10655455"/>
              <a:gd name="connsiteY25" fmla="*/ 4404579 h 6858000"/>
              <a:gd name="connsiteX26" fmla="*/ 8823642 w 10655455"/>
              <a:gd name="connsiteY26" fmla="*/ 4445668 h 6858000"/>
              <a:gd name="connsiteX27" fmla="*/ 8706958 w 10655455"/>
              <a:gd name="connsiteY27" fmla="*/ 4646606 h 6858000"/>
              <a:gd name="connsiteX28" fmla="*/ 8671249 w 10655455"/>
              <a:gd name="connsiteY28" fmla="*/ 4667652 h 6858000"/>
              <a:gd name="connsiteX29" fmla="*/ 8438383 w 10655455"/>
              <a:gd name="connsiteY29" fmla="*/ 4667652 h 6858000"/>
              <a:gd name="connsiteX30" fmla="*/ 8402170 w 10655455"/>
              <a:gd name="connsiteY30" fmla="*/ 4646606 h 6858000"/>
              <a:gd name="connsiteX31" fmla="*/ 8285989 w 10655455"/>
              <a:gd name="connsiteY31" fmla="*/ 4445668 h 6858000"/>
              <a:gd name="connsiteX32" fmla="*/ 8285989 w 10655455"/>
              <a:gd name="connsiteY32" fmla="*/ 4404579 h 6858000"/>
              <a:gd name="connsiteX33" fmla="*/ 8402170 w 10655455"/>
              <a:gd name="connsiteY33" fmla="*/ 4203640 h 6858000"/>
              <a:gd name="connsiteX34" fmla="*/ 8438383 w 10655455"/>
              <a:gd name="connsiteY34" fmla="*/ 4182594 h 6858000"/>
              <a:gd name="connsiteX35" fmla="*/ 7678681 w 10655455"/>
              <a:gd name="connsiteY35" fmla="*/ 3459104 h 6858000"/>
              <a:gd name="connsiteX36" fmla="*/ 8119685 w 10655455"/>
              <a:gd name="connsiteY36" fmla="*/ 3459104 h 6858000"/>
              <a:gd name="connsiteX37" fmla="*/ 8187313 w 10655455"/>
              <a:gd name="connsiteY37" fmla="*/ 3498961 h 6858000"/>
              <a:gd name="connsiteX38" fmla="*/ 8408292 w 10655455"/>
              <a:gd name="connsiteY38" fmla="*/ 3879501 h 6858000"/>
              <a:gd name="connsiteX39" fmla="*/ 8408292 w 10655455"/>
              <a:gd name="connsiteY39" fmla="*/ 3957318 h 6858000"/>
              <a:gd name="connsiteX40" fmla="*/ 8187313 w 10655455"/>
              <a:gd name="connsiteY40" fmla="*/ 4337857 h 6858000"/>
              <a:gd name="connsiteX41" fmla="*/ 8119685 w 10655455"/>
              <a:gd name="connsiteY41" fmla="*/ 4377714 h 6858000"/>
              <a:gd name="connsiteX42" fmla="*/ 7678681 w 10655455"/>
              <a:gd name="connsiteY42" fmla="*/ 4377714 h 6858000"/>
              <a:gd name="connsiteX43" fmla="*/ 7610101 w 10655455"/>
              <a:gd name="connsiteY43" fmla="*/ 4337857 h 6858000"/>
              <a:gd name="connsiteX44" fmla="*/ 7390076 w 10655455"/>
              <a:gd name="connsiteY44" fmla="*/ 3957318 h 6858000"/>
              <a:gd name="connsiteX45" fmla="*/ 7390076 w 10655455"/>
              <a:gd name="connsiteY45" fmla="*/ 3879501 h 6858000"/>
              <a:gd name="connsiteX46" fmla="*/ 7610101 w 10655455"/>
              <a:gd name="connsiteY46" fmla="*/ 3498961 h 6858000"/>
              <a:gd name="connsiteX47" fmla="*/ 7678681 w 10655455"/>
              <a:gd name="connsiteY47" fmla="*/ 3459104 h 6858000"/>
              <a:gd name="connsiteX48" fmla="*/ 9108816 w 10655455"/>
              <a:gd name="connsiteY48" fmla="*/ 2082751 h 6858000"/>
              <a:gd name="connsiteX49" fmla="*/ 9876937 w 10655455"/>
              <a:gd name="connsiteY49" fmla="*/ 2082751 h 6858000"/>
              <a:gd name="connsiteX50" fmla="*/ 9994727 w 10655455"/>
              <a:gd name="connsiteY50" fmla="*/ 2152172 h 6858000"/>
              <a:gd name="connsiteX51" fmla="*/ 10379617 w 10655455"/>
              <a:gd name="connsiteY51" fmla="*/ 2814978 h 6858000"/>
              <a:gd name="connsiteX52" fmla="*/ 10379617 w 10655455"/>
              <a:gd name="connsiteY52" fmla="*/ 2950515 h 6858000"/>
              <a:gd name="connsiteX53" fmla="*/ 9994727 w 10655455"/>
              <a:gd name="connsiteY53" fmla="*/ 3613321 h 6858000"/>
              <a:gd name="connsiteX54" fmla="*/ 9876937 w 10655455"/>
              <a:gd name="connsiteY54" fmla="*/ 3682742 h 6858000"/>
              <a:gd name="connsiteX55" fmla="*/ 9108816 w 10655455"/>
              <a:gd name="connsiteY55" fmla="*/ 3682742 h 6858000"/>
              <a:gd name="connsiteX56" fmla="*/ 8989367 w 10655455"/>
              <a:gd name="connsiteY56" fmla="*/ 3613321 h 6858000"/>
              <a:gd name="connsiteX57" fmla="*/ 8606137 w 10655455"/>
              <a:gd name="connsiteY57" fmla="*/ 2950515 h 6858000"/>
              <a:gd name="connsiteX58" fmla="*/ 8606137 w 10655455"/>
              <a:gd name="connsiteY58" fmla="*/ 2814978 h 6858000"/>
              <a:gd name="connsiteX59" fmla="*/ 8989367 w 10655455"/>
              <a:gd name="connsiteY59" fmla="*/ 2152172 h 6858000"/>
              <a:gd name="connsiteX60" fmla="*/ 9108816 w 10655455"/>
              <a:gd name="connsiteY60" fmla="*/ 2082751 h 6858000"/>
              <a:gd name="connsiteX61" fmla="*/ 1321854 w 10655455"/>
              <a:gd name="connsiteY61" fmla="*/ 2071857 h 6858000"/>
              <a:gd name="connsiteX62" fmla="*/ 5365317 w 10655455"/>
              <a:gd name="connsiteY62" fmla="*/ 2071857 h 6858000"/>
              <a:gd name="connsiteX63" fmla="*/ 5985373 w 10655455"/>
              <a:gd name="connsiteY63" fmla="*/ 2437296 h 6858000"/>
              <a:gd name="connsiteX64" fmla="*/ 8011470 w 10655455"/>
              <a:gd name="connsiteY64" fmla="*/ 5926372 h 6858000"/>
              <a:gd name="connsiteX65" fmla="*/ 8011470 w 10655455"/>
              <a:gd name="connsiteY65" fmla="*/ 6639850 h 6858000"/>
              <a:gd name="connsiteX66" fmla="*/ 7904625 w 10655455"/>
              <a:gd name="connsiteY66" fmla="*/ 6823844 h 6858000"/>
              <a:gd name="connsiteX67" fmla="*/ 7884791 w 10655455"/>
              <a:gd name="connsiteY67" fmla="*/ 6858000 h 6858000"/>
              <a:gd name="connsiteX68" fmla="*/ 0 w 10655455"/>
              <a:gd name="connsiteY68" fmla="*/ 6858000 h 6858000"/>
              <a:gd name="connsiteX69" fmla="*/ 0 w 10655455"/>
              <a:gd name="connsiteY69" fmla="*/ 3635967 h 6858000"/>
              <a:gd name="connsiteX70" fmla="*/ 27177 w 10655455"/>
              <a:gd name="connsiteY70" fmla="*/ 3588964 h 6858000"/>
              <a:gd name="connsiteX71" fmla="*/ 693065 w 10655455"/>
              <a:gd name="connsiteY71" fmla="*/ 2437296 h 6858000"/>
              <a:gd name="connsiteX72" fmla="*/ 1321854 w 10655455"/>
              <a:gd name="connsiteY72" fmla="*/ 2071857 h 6858000"/>
              <a:gd name="connsiteX73" fmla="*/ 6786399 w 10655455"/>
              <a:gd name="connsiteY73" fmla="*/ 753840 h 6858000"/>
              <a:gd name="connsiteX74" fmla="*/ 8025968 w 10655455"/>
              <a:gd name="connsiteY74" fmla="*/ 753840 h 6858000"/>
              <a:gd name="connsiteX75" fmla="*/ 8216053 w 10655455"/>
              <a:gd name="connsiteY75" fmla="*/ 865869 h 6858000"/>
              <a:gd name="connsiteX76" fmla="*/ 8837177 w 10655455"/>
              <a:gd name="connsiteY76" fmla="*/ 1935484 h 6858000"/>
              <a:gd name="connsiteX77" fmla="*/ 8837177 w 10655455"/>
              <a:gd name="connsiteY77" fmla="*/ 2154207 h 6858000"/>
              <a:gd name="connsiteX78" fmla="*/ 8216053 w 10655455"/>
              <a:gd name="connsiteY78" fmla="*/ 3223823 h 6858000"/>
              <a:gd name="connsiteX79" fmla="*/ 8025968 w 10655455"/>
              <a:gd name="connsiteY79" fmla="*/ 3335852 h 6858000"/>
              <a:gd name="connsiteX80" fmla="*/ 6786399 w 10655455"/>
              <a:gd name="connsiteY80" fmla="*/ 3335852 h 6858000"/>
              <a:gd name="connsiteX81" fmla="*/ 6593637 w 10655455"/>
              <a:gd name="connsiteY81" fmla="*/ 3223823 h 6858000"/>
              <a:gd name="connsiteX82" fmla="*/ 5975192 w 10655455"/>
              <a:gd name="connsiteY82" fmla="*/ 2154207 h 6858000"/>
              <a:gd name="connsiteX83" fmla="*/ 5975192 w 10655455"/>
              <a:gd name="connsiteY83" fmla="*/ 1935484 h 6858000"/>
              <a:gd name="connsiteX84" fmla="*/ 6593637 w 10655455"/>
              <a:gd name="connsiteY84" fmla="*/ 865869 h 6858000"/>
              <a:gd name="connsiteX85" fmla="*/ 6786399 w 10655455"/>
              <a:gd name="connsiteY85" fmla="*/ 753840 h 6858000"/>
              <a:gd name="connsiteX86" fmla="*/ 0 w 10655455"/>
              <a:gd name="connsiteY86" fmla="*/ 0 h 6858000"/>
              <a:gd name="connsiteX87" fmla="*/ 6966294 w 10655455"/>
              <a:gd name="connsiteY87" fmla="*/ 0 h 6858000"/>
              <a:gd name="connsiteX88" fmla="*/ 6852387 w 10655455"/>
              <a:gd name="connsiteY88" fmla="*/ 196155 h 6858000"/>
              <a:gd name="connsiteX89" fmla="*/ 6043321 w 10655455"/>
              <a:gd name="connsiteY89" fmla="*/ 1589421 h 6858000"/>
              <a:gd name="connsiteX90" fmla="*/ 5423265 w 10655455"/>
              <a:gd name="connsiteY90" fmla="*/ 1954861 h 6858000"/>
              <a:gd name="connsiteX91" fmla="*/ 1379802 w 10655455"/>
              <a:gd name="connsiteY91" fmla="*/ 1954861 h 6858000"/>
              <a:gd name="connsiteX92" fmla="*/ 751013 w 10655455"/>
              <a:gd name="connsiteY92" fmla="*/ 1589421 h 6858000"/>
              <a:gd name="connsiteX93" fmla="*/ 1951 w 10655455"/>
              <a:gd name="connsiteY93" fmla="*/ 293901 h 6858000"/>
              <a:gd name="connsiteX94" fmla="*/ 0 w 10655455"/>
              <a:gd name="connsiteY94" fmla="*/ 29052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10655455" h="6858000">
                <a:moveTo>
                  <a:pt x="8526285" y="6283111"/>
                </a:moveTo>
                <a:cubicBezTo>
                  <a:pt x="8526285" y="6283111"/>
                  <a:pt x="8526285" y="6283111"/>
                  <a:pt x="10157124" y="6283111"/>
                </a:cubicBezTo>
                <a:cubicBezTo>
                  <a:pt x="10259271" y="6283111"/>
                  <a:pt x="10357896" y="6339261"/>
                  <a:pt x="10407209" y="6430504"/>
                </a:cubicBezTo>
                <a:cubicBezTo>
                  <a:pt x="10407209" y="6430504"/>
                  <a:pt x="10407209" y="6430504"/>
                  <a:pt x="10606716" y="6774068"/>
                </a:cubicBezTo>
                <a:lnTo>
                  <a:pt x="10655455" y="6858000"/>
                </a:lnTo>
                <a:lnTo>
                  <a:pt x="8025501" y="6858000"/>
                </a:lnTo>
                <a:lnTo>
                  <a:pt x="8129453" y="6678214"/>
                </a:lnTo>
                <a:cubicBezTo>
                  <a:pt x="8174148" y="6600912"/>
                  <a:pt x="8221824" y="6518457"/>
                  <a:pt x="8272677" y="6430504"/>
                </a:cubicBezTo>
                <a:cubicBezTo>
                  <a:pt x="8325512" y="6339261"/>
                  <a:pt x="8420615" y="6283111"/>
                  <a:pt x="8526285" y="6283111"/>
                </a:cubicBezTo>
                <a:close/>
                <a:moveTo>
                  <a:pt x="8508611" y="4776272"/>
                </a:moveTo>
                <a:cubicBezTo>
                  <a:pt x="8508611" y="4776272"/>
                  <a:pt x="8508611" y="4776272"/>
                  <a:pt x="9153763" y="4776272"/>
                </a:cubicBezTo>
                <a:cubicBezTo>
                  <a:pt x="9194173" y="4776272"/>
                  <a:pt x="9233188" y="4798484"/>
                  <a:pt x="9252696" y="4834580"/>
                </a:cubicBezTo>
                <a:cubicBezTo>
                  <a:pt x="9252696" y="4834580"/>
                  <a:pt x="9252696" y="4834580"/>
                  <a:pt x="9575969" y="5391278"/>
                </a:cubicBezTo>
                <a:cubicBezTo>
                  <a:pt x="9596871" y="5425985"/>
                  <a:pt x="9596871" y="5470409"/>
                  <a:pt x="9575969" y="5505116"/>
                </a:cubicBezTo>
                <a:cubicBezTo>
                  <a:pt x="9575969" y="5505116"/>
                  <a:pt x="9575969" y="5505116"/>
                  <a:pt x="9252696" y="6061815"/>
                </a:cubicBezTo>
                <a:cubicBezTo>
                  <a:pt x="9233188" y="6097909"/>
                  <a:pt x="9194173" y="6120122"/>
                  <a:pt x="9153763" y="6120122"/>
                </a:cubicBezTo>
                <a:cubicBezTo>
                  <a:pt x="9153763" y="6120122"/>
                  <a:pt x="9153763" y="6120122"/>
                  <a:pt x="8508611" y="6120122"/>
                </a:cubicBezTo>
                <a:cubicBezTo>
                  <a:pt x="8466808" y="6120122"/>
                  <a:pt x="8429186" y="6097909"/>
                  <a:pt x="8408284" y="6061815"/>
                </a:cubicBezTo>
                <a:cubicBezTo>
                  <a:pt x="8408284" y="6061815"/>
                  <a:pt x="8408284" y="6061815"/>
                  <a:pt x="8086404" y="5505116"/>
                </a:cubicBezTo>
                <a:cubicBezTo>
                  <a:pt x="8065503" y="5470409"/>
                  <a:pt x="8065503" y="5425985"/>
                  <a:pt x="8086404" y="5391278"/>
                </a:cubicBezTo>
                <a:cubicBezTo>
                  <a:pt x="8086404" y="5391278"/>
                  <a:pt x="8086404" y="5391278"/>
                  <a:pt x="8408284" y="4834580"/>
                </a:cubicBezTo>
                <a:cubicBezTo>
                  <a:pt x="8429186" y="4798484"/>
                  <a:pt x="8466808" y="4776272"/>
                  <a:pt x="8508611" y="4776272"/>
                </a:cubicBezTo>
                <a:close/>
                <a:moveTo>
                  <a:pt x="8438383" y="4182594"/>
                </a:moveTo>
                <a:cubicBezTo>
                  <a:pt x="8438383" y="4182594"/>
                  <a:pt x="8438383" y="4182594"/>
                  <a:pt x="8671249" y="4182594"/>
                </a:cubicBezTo>
                <a:cubicBezTo>
                  <a:pt x="8685834" y="4182594"/>
                  <a:pt x="8699916" y="4190612"/>
                  <a:pt x="8706958" y="4203640"/>
                </a:cubicBezTo>
                <a:cubicBezTo>
                  <a:pt x="8706958" y="4203640"/>
                  <a:pt x="8706958" y="4203640"/>
                  <a:pt x="8823642" y="4404579"/>
                </a:cubicBezTo>
                <a:cubicBezTo>
                  <a:pt x="8831187" y="4417106"/>
                  <a:pt x="8831187" y="4433141"/>
                  <a:pt x="8823642" y="4445668"/>
                </a:cubicBezTo>
                <a:cubicBezTo>
                  <a:pt x="8823642" y="4445668"/>
                  <a:pt x="8823642" y="4445668"/>
                  <a:pt x="8706958" y="4646606"/>
                </a:cubicBezTo>
                <a:cubicBezTo>
                  <a:pt x="8699916" y="4659635"/>
                  <a:pt x="8685834" y="4667652"/>
                  <a:pt x="8671249" y="4667652"/>
                </a:cubicBezTo>
                <a:cubicBezTo>
                  <a:pt x="8671249" y="4667652"/>
                  <a:pt x="8671249" y="4667652"/>
                  <a:pt x="8438383" y="4667652"/>
                </a:cubicBezTo>
                <a:cubicBezTo>
                  <a:pt x="8423295" y="4667652"/>
                  <a:pt x="8409715" y="4659635"/>
                  <a:pt x="8402170" y="4646606"/>
                </a:cubicBezTo>
                <a:cubicBezTo>
                  <a:pt x="8402170" y="4646606"/>
                  <a:pt x="8402170" y="4646606"/>
                  <a:pt x="8285989" y="4445668"/>
                </a:cubicBezTo>
                <a:cubicBezTo>
                  <a:pt x="8278445" y="4433141"/>
                  <a:pt x="8278445" y="4417106"/>
                  <a:pt x="8285989" y="4404579"/>
                </a:cubicBezTo>
                <a:cubicBezTo>
                  <a:pt x="8285989" y="4404579"/>
                  <a:pt x="8285989" y="4404579"/>
                  <a:pt x="8402170" y="4203640"/>
                </a:cubicBezTo>
                <a:cubicBezTo>
                  <a:pt x="8409715" y="4190612"/>
                  <a:pt x="8423295" y="4182594"/>
                  <a:pt x="8438383" y="4182594"/>
                </a:cubicBezTo>
                <a:close/>
                <a:moveTo>
                  <a:pt x="7678681" y="3459104"/>
                </a:moveTo>
                <a:cubicBezTo>
                  <a:pt x="7678681" y="3459104"/>
                  <a:pt x="7678681" y="3459104"/>
                  <a:pt x="8119685" y="3459104"/>
                </a:cubicBezTo>
                <a:cubicBezTo>
                  <a:pt x="8147308" y="3459104"/>
                  <a:pt x="8173978" y="3474287"/>
                  <a:pt x="8187313" y="3498961"/>
                </a:cubicBezTo>
                <a:cubicBezTo>
                  <a:pt x="8187313" y="3498961"/>
                  <a:pt x="8187313" y="3498961"/>
                  <a:pt x="8408292" y="3879501"/>
                </a:cubicBezTo>
                <a:cubicBezTo>
                  <a:pt x="8422579" y="3903225"/>
                  <a:pt x="8422579" y="3933593"/>
                  <a:pt x="8408292" y="3957318"/>
                </a:cubicBezTo>
                <a:cubicBezTo>
                  <a:pt x="8408292" y="3957318"/>
                  <a:pt x="8408292" y="3957318"/>
                  <a:pt x="8187313" y="4337857"/>
                </a:cubicBezTo>
                <a:cubicBezTo>
                  <a:pt x="8173978" y="4362531"/>
                  <a:pt x="8147308" y="4377714"/>
                  <a:pt x="8119685" y="4377714"/>
                </a:cubicBezTo>
                <a:cubicBezTo>
                  <a:pt x="8119685" y="4377714"/>
                  <a:pt x="8119685" y="4377714"/>
                  <a:pt x="7678681" y="4377714"/>
                </a:cubicBezTo>
                <a:cubicBezTo>
                  <a:pt x="7650106" y="4377714"/>
                  <a:pt x="7624388" y="4362531"/>
                  <a:pt x="7610101" y="4337857"/>
                </a:cubicBezTo>
                <a:cubicBezTo>
                  <a:pt x="7610101" y="4337857"/>
                  <a:pt x="7610101" y="4337857"/>
                  <a:pt x="7390076" y="3957318"/>
                </a:cubicBezTo>
                <a:cubicBezTo>
                  <a:pt x="7375787" y="3933593"/>
                  <a:pt x="7375787" y="3903225"/>
                  <a:pt x="7390076" y="3879501"/>
                </a:cubicBezTo>
                <a:cubicBezTo>
                  <a:pt x="7390076" y="3879501"/>
                  <a:pt x="7390076" y="3879501"/>
                  <a:pt x="7610101" y="3498961"/>
                </a:cubicBezTo>
                <a:cubicBezTo>
                  <a:pt x="7624388" y="3474287"/>
                  <a:pt x="7650106" y="3459104"/>
                  <a:pt x="7678681" y="3459104"/>
                </a:cubicBezTo>
                <a:close/>
                <a:moveTo>
                  <a:pt x="9108816" y="2082751"/>
                </a:moveTo>
                <a:cubicBezTo>
                  <a:pt x="9108816" y="2082751"/>
                  <a:pt x="9108816" y="2082751"/>
                  <a:pt x="9876937" y="2082751"/>
                </a:cubicBezTo>
                <a:cubicBezTo>
                  <a:pt x="9925048" y="2082751"/>
                  <a:pt x="9971500" y="2109197"/>
                  <a:pt x="9994727" y="2152172"/>
                </a:cubicBezTo>
                <a:cubicBezTo>
                  <a:pt x="9994727" y="2152172"/>
                  <a:pt x="9994727" y="2152172"/>
                  <a:pt x="10379617" y="2814978"/>
                </a:cubicBezTo>
                <a:cubicBezTo>
                  <a:pt x="10404502" y="2856301"/>
                  <a:pt x="10404502" y="2909193"/>
                  <a:pt x="10379617" y="2950515"/>
                </a:cubicBezTo>
                <a:cubicBezTo>
                  <a:pt x="10379617" y="2950515"/>
                  <a:pt x="10379617" y="2950515"/>
                  <a:pt x="9994727" y="3613321"/>
                </a:cubicBezTo>
                <a:cubicBezTo>
                  <a:pt x="9971500" y="3656296"/>
                  <a:pt x="9925048" y="3682742"/>
                  <a:pt x="9876937" y="3682742"/>
                </a:cubicBezTo>
                <a:cubicBezTo>
                  <a:pt x="9876937" y="3682742"/>
                  <a:pt x="9876937" y="3682742"/>
                  <a:pt x="9108816" y="3682742"/>
                </a:cubicBezTo>
                <a:cubicBezTo>
                  <a:pt x="9059045" y="3682742"/>
                  <a:pt x="9014252" y="3656296"/>
                  <a:pt x="8989367" y="3613321"/>
                </a:cubicBezTo>
                <a:cubicBezTo>
                  <a:pt x="8989367" y="3613321"/>
                  <a:pt x="8989367" y="3613321"/>
                  <a:pt x="8606137" y="2950515"/>
                </a:cubicBezTo>
                <a:cubicBezTo>
                  <a:pt x="8581251" y="2909193"/>
                  <a:pt x="8581251" y="2856301"/>
                  <a:pt x="8606137" y="2814978"/>
                </a:cubicBezTo>
                <a:cubicBezTo>
                  <a:pt x="8606137" y="2814978"/>
                  <a:pt x="8606137" y="2814978"/>
                  <a:pt x="8989367" y="2152172"/>
                </a:cubicBezTo>
                <a:cubicBezTo>
                  <a:pt x="9014252" y="2109197"/>
                  <a:pt x="9059045" y="2082751"/>
                  <a:pt x="9108816" y="2082751"/>
                </a:cubicBezTo>
                <a:close/>
                <a:moveTo>
                  <a:pt x="1321854" y="2071857"/>
                </a:moveTo>
                <a:cubicBezTo>
                  <a:pt x="1321854" y="2071857"/>
                  <a:pt x="1321854" y="2071857"/>
                  <a:pt x="5365317" y="2071857"/>
                </a:cubicBezTo>
                <a:cubicBezTo>
                  <a:pt x="5618580" y="2071857"/>
                  <a:pt x="5863108" y="2211072"/>
                  <a:pt x="5985373" y="2437296"/>
                </a:cubicBezTo>
                <a:cubicBezTo>
                  <a:pt x="5985373" y="2437296"/>
                  <a:pt x="5985373" y="2437296"/>
                  <a:pt x="8011470" y="5926372"/>
                </a:cubicBezTo>
                <a:cubicBezTo>
                  <a:pt x="8142468" y="6143896"/>
                  <a:pt x="8142468" y="6422327"/>
                  <a:pt x="8011470" y="6639850"/>
                </a:cubicBezTo>
                <a:cubicBezTo>
                  <a:pt x="8011470" y="6639850"/>
                  <a:pt x="8011470" y="6639850"/>
                  <a:pt x="7904625" y="6823844"/>
                </a:cubicBezTo>
                <a:lnTo>
                  <a:pt x="7884791" y="6858000"/>
                </a:lnTo>
                <a:lnTo>
                  <a:pt x="0" y="6858000"/>
                </a:lnTo>
                <a:lnTo>
                  <a:pt x="0" y="3635967"/>
                </a:lnTo>
                <a:lnTo>
                  <a:pt x="27177" y="3588964"/>
                </a:lnTo>
                <a:cubicBezTo>
                  <a:pt x="220245" y="3255048"/>
                  <a:pt x="440895" y="2873431"/>
                  <a:pt x="693065" y="2437296"/>
                </a:cubicBezTo>
                <a:cubicBezTo>
                  <a:pt x="824063" y="2211072"/>
                  <a:pt x="1059859" y="2071857"/>
                  <a:pt x="1321854" y="2071857"/>
                </a:cubicBezTo>
                <a:close/>
                <a:moveTo>
                  <a:pt x="6786399" y="753840"/>
                </a:moveTo>
                <a:cubicBezTo>
                  <a:pt x="6786399" y="753840"/>
                  <a:pt x="6786399" y="753840"/>
                  <a:pt x="8025968" y="753840"/>
                </a:cubicBezTo>
                <a:cubicBezTo>
                  <a:pt x="8103608" y="753840"/>
                  <a:pt x="8178571" y="796518"/>
                  <a:pt x="8216053" y="865869"/>
                </a:cubicBezTo>
                <a:cubicBezTo>
                  <a:pt x="8216053" y="865869"/>
                  <a:pt x="8216053" y="865869"/>
                  <a:pt x="8837177" y="1935484"/>
                </a:cubicBezTo>
                <a:cubicBezTo>
                  <a:pt x="8877335" y="2002169"/>
                  <a:pt x="8877335" y="2087523"/>
                  <a:pt x="8837177" y="2154207"/>
                </a:cubicBezTo>
                <a:cubicBezTo>
                  <a:pt x="8837177" y="2154207"/>
                  <a:pt x="8837177" y="2154207"/>
                  <a:pt x="8216053" y="3223823"/>
                </a:cubicBezTo>
                <a:cubicBezTo>
                  <a:pt x="8178571" y="3293174"/>
                  <a:pt x="8103608" y="3335852"/>
                  <a:pt x="8025968" y="3335852"/>
                </a:cubicBezTo>
                <a:cubicBezTo>
                  <a:pt x="8025968" y="3335852"/>
                  <a:pt x="8025968" y="3335852"/>
                  <a:pt x="6786399" y="3335852"/>
                </a:cubicBezTo>
                <a:cubicBezTo>
                  <a:pt x="6706082" y="3335852"/>
                  <a:pt x="6633796" y="3293174"/>
                  <a:pt x="6593637" y="3223823"/>
                </a:cubicBezTo>
                <a:cubicBezTo>
                  <a:pt x="6593637" y="3223823"/>
                  <a:pt x="6593637" y="3223823"/>
                  <a:pt x="5975192" y="2154207"/>
                </a:cubicBezTo>
                <a:cubicBezTo>
                  <a:pt x="5935033" y="2087523"/>
                  <a:pt x="5935033" y="2002169"/>
                  <a:pt x="5975192" y="1935484"/>
                </a:cubicBezTo>
                <a:cubicBezTo>
                  <a:pt x="5975192" y="1935484"/>
                  <a:pt x="5975192" y="1935484"/>
                  <a:pt x="6593637" y="865869"/>
                </a:cubicBezTo>
                <a:cubicBezTo>
                  <a:pt x="6633796" y="796518"/>
                  <a:pt x="6706082" y="753840"/>
                  <a:pt x="6786399" y="753840"/>
                </a:cubicBezTo>
                <a:close/>
                <a:moveTo>
                  <a:pt x="0" y="0"/>
                </a:moveTo>
                <a:lnTo>
                  <a:pt x="6966294" y="0"/>
                </a:lnTo>
                <a:lnTo>
                  <a:pt x="6852387" y="196155"/>
                </a:lnTo>
                <a:cubicBezTo>
                  <a:pt x="6627011" y="584267"/>
                  <a:pt x="6359899" y="1044253"/>
                  <a:pt x="6043321" y="1589421"/>
                </a:cubicBezTo>
                <a:cubicBezTo>
                  <a:pt x="5921057" y="1815646"/>
                  <a:pt x="5676528" y="1954861"/>
                  <a:pt x="5423265" y="1954861"/>
                </a:cubicBezTo>
                <a:cubicBezTo>
                  <a:pt x="5423265" y="1954861"/>
                  <a:pt x="5423265" y="1954861"/>
                  <a:pt x="1379802" y="1954861"/>
                </a:cubicBezTo>
                <a:cubicBezTo>
                  <a:pt x="1117807" y="1954861"/>
                  <a:pt x="882012" y="1815646"/>
                  <a:pt x="751013" y="1589421"/>
                </a:cubicBezTo>
                <a:cubicBezTo>
                  <a:pt x="751013" y="1589421"/>
                  <a:pt x="751013" y="1589421"/>
                  <a:pt x="1951" y="293901"/>
                </a:cubicBezTo>
                <a:lnTo>
                  <a:pt x="0" y="290527"/>
                </a:lnTo>
                <a:close/>
              </a:path>
            </a:pathLst>
          </a:custGeom>
          <a:solidFill>
            <a:schemeClr val="bg1">
              <a:lumMod val="95000"/>
            </a:schemeClr>
          </a:solidFill>
        </p:spPr>
        <p:txBody>
          <a:bodyPr wrap="square" tIns="2160000" anchor="t">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Photo</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948293" y="3271757"/>
            <a:ext cx="4459766" cy="3146839"/>
          </a:xfrm>
          <a:prstGeom prst="roundRect">
            <a:avLst>
              <a:gd name="adj" fmla="val 2139"/>
            </a:avLst>
          </a:prstGeom>
          <a:gradFill>
            <a:gsLst>
              <a:gs pos="100000">
                <a:schemeClr val="tx1">
                  <a:lumMod val="95000"/>
                  <a:lumOff val="5000"/>
                </a:schemeClr>
              </a:gs>
              <a:gs pos="0">
                <a:schemeClr val="tx1">
                  <a:lumMod val="75000"/>
                  <a:lumOff val="25000"/>
                </a:schemeClr>
              </a:gs>
            </a:gsLst>
            <a:lin ang="10800000" scaled="0"/>
          </a:gradFill>
          <a:ln>
            <a:solidFill>
              <a:schemeClr val="bg1">
                <a:lumMod val="50000"/>
              </a:schemeClr>
            </a:solidFill>
          </a:ln>
        </p:spPr>
        <p:txBody>
          <a:bodyPr lIns="180000" tIns="288000" rIns="180000" bIns="180000" anchor="t"/>
          <a:lstStyle>
            <a:lvl1pPr algn="l">
              <a:lnSpc>
                <a:spcPts val="4000"/>
              </a:lnSpc>
              <a:defRPr sz="5000" b="1" spc="-300">
                <a:solidFill>
                  <a:schemeClr val="bg1">
                    <a:lumMod val="95000"/>
                  </a:schemeClr>
                </a:solidFill>
              </a:defRPr>
            </a:lvl1pPr>
          </a:lstStyle>
          <a:p>
            <a:r>
              <a:rPr lang="en-US" noProof="0"/>
              <a:t>Click to edit 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1130300" y="5250494"/>
            <a:ext cx="4000500" cy="997905"/>
          </a:xfrm>
          <a:noFill/>
        </p:spPr>
        <p:txBody>
          <a:bodyPr lIns="0" tIns="0" rIns="0" bIns="0"/>
          <a:lstStyle>
            <a:lvl1pPr marL="0" indent="0" algn="l">
              <a:buNone/>
              <a:defRPr sz="2100">
                <a:solidFill>
                  <a:schemeClr val="bg1">
                    <a:lumMod val="9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Tree>
    <p:extLst>
      <p:ext uri="{BB962C8B-B14F-4D97-AF65-F5344CB8AC3E}">
        <p14:creationId xmlns:p14="http://schemas.microsoft.com/office/powerpoint/2010/main" val="133403843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Freeform 5">
            <a:extLst>
              <a:ext uri="{FF2B5EF4-FFF2-40B4-BE49-F238E27FC236}">
                <a16:creationId xmlns:a16="http://schemas.microsoft.com/office/drawing/2014/main" id="{B0FE1C0F-474B-4310-A4A5-1EB4321DE50B}"/>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5" name="Freeform 5">
            <a:extLst>
              <a:ext uri="{FF2B5EF4-FFF2-40B4-BE49-F238E27FC236}">
                <a16:creationId xmlns:a16="http://schemas.microsoft.com/office/drawing/2014/main" id="{673FA99E-5E31-474E-8818-615B453CD89C}"/>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6" name="Freeform 5">
            <a:extLst>
              <a:ext uri="{FF2B5EF4-FFF2-40B4-BE49-F238E27FC236}">
                <a16:creationId xmlns:a16="http://schemas.microsoft.com/office/drawing/2014/main" id="{BA0EE7FC-884E-43B5-B6D6-9156FBE9AB59}"/>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7" name="Freeform 5">
            <a:extLst>
              <a:ext uri="{FF2B5EF4-FFF2-40B4-BE49-F238E27FC236}">
                <a16:creationId xmlns:a16="http://schemas.microsoft.com/office/drawing/2014/main" id="{858C6DC6-901F-4F3E-97A4-1B55324C068B}"/>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8" name="Freeform 5">
            <a:extLst>
              <a:ext uri="{FF2B5EF4-FFF2-40B4-BE49-F238E27FC236}">
                <a16:creationId xmlns:a16="http://schemas.microsoft.com/office/drawing/2014/main" id="{1041B359-9F78-4782-9C50-0B1DED37AD2C}"/>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A95CDFA7-DEA3-4BBE-8D70-0AF654A1E6FF}"/>
              </a:ext>
            </a:extLst>
          </p:cNvPr>
          <p:cNvSpPr>
            <a:spLocks noGrp="1"/>
          </p:cNvSpPr>
          <p:nvPr>
            <p:ph type="sldNum" sz="quarter" idx="13"/>
          </p:nvPr>
        </p:nvSpPr>
        <p:spPr>
          <a:xfrm>
            <a:off x="11727656" y="6277243"/>
            <a:ext cx="464344" cy="400188"/>
          </a:xfrm>
        </p:spPr>
        <p:txBody>
          <a:bodyPr/>
          <a:lstStyle/>
          <a:p>
            <a:fld id="{19B51A1E-902D-48AF-9020-955120F399B6}" type="slidenum">
              <a:rPr lang="en-US" noProof="0" smtClean="0"/>
              <a:pPr/>
              <a:t>‹#›</a:t>
            </a:fld>
            <a:endParaRPr lang="en-US" noProof="0" dirty="0"/>
          </a:p>
        </p:txBody>
      </p:sp>
      <p:sp>
        <p:nvSpPr>
          <p:cNvPr id="9" name="Title 8">
            <a:extLst>
              <a:ext uri="{FF2B5EF4-FFF2-40B4-BE49-F238E27FC236}">
                <a16:creationId xmlns:a16="http://schemas.microsoft.com/office/drawing/2014/main" id="{790C5B8B-2AF3-42F3-B4F8-A806BB98ACA8}"/>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395913425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4" name="Freeform 5">
            <a:extLst>
              <a:ext uri="{FF2B5EF4-FFF2-40B4-BE49-F238E27FC236}">
                <a16:creationId xmlns:a16="http://schemas.microsoft.com/office/drawing/2014/main" id="{B0FE1C0F-474B-4310-A4A5-1EB4321DE50B}"/>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5" name="Freeform 5">
            <a:extLst>
              <a:ext uri="{FF2B5EF4-FFF2-40B4-BE49-F238E27FC236}">
                <a16:creationId xmlns:a16="http://schemas.microsoft.com/office/drawing/2014/main" id="{673FA99E-5E31-474E-8818-615B453CD89C}"/>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6" name="Freeform 5">
            <a:extLst>
              <a:ext uri="{FF2B5EF4-FFF2-40B4-BE49-F238E27FC236}">
                <a16:creationId xmlns:a16="http://schemas.microsoft.com/office/drawing/2014/main" id="{BA0EE7FC-884E-43B5-B6D6-9156FBE9AB59}"/>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7" name="Freeform 5">
            <a:extLst>
              <a:ext uri="{FF2B5EF4-FFF2-40B4-BE49-F238E27FC236}">
                <a16:creationId xmlns:a16="http://schemas.microsoft.com/office/drawing/2014/main" id="{858C6DC6-901F-4F3E-97A4-1B55324C068B}"/>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8" name="Freeform 5">
            <a:extLst>
              <a:ext uri="{FF2B5EF4-FFF2-40B4-BE49-F238E27FC236}">
                <a16:creationId xmlns:a16="http://schemas.microsoft.com/office/drawing/2014/main" id="{1041B359-9F78-4782-9C50-0B1DED37AD2C}"/>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A95CDFA7-DEA3-4BBE-8D70-0AF654A1E6FF}"/>
              </a:ext>
            </a:extLst>
          </p:cNvPr>
          <p:cNvSpPr>
            <a:spLocks noGrp="1"/>
          </p:cNvSpPr>
          <p:nvPr>
            <p:ph type="sldNum" sz="quarter" idx="13"/>
          </p:nvPr>
        </p:nvSpPr>
        <p:spPr>
          <a:xfrm>
            <a:off x="11727656" y="6277243"/>
            <a:ext cx="464344" cy="400188"/>
          </a:xfrm>
        </p:spPr>
        <p:txBody>
          <a:bodyPr/>
          <a:lstStyle/>
          <a:p>
            <a:fld id="{19B51A1E-902D-48AF-9020-955120F399B6}" type="slidenum">
              <a:rPr lang="en-US" noProof="0" smtClean="0"/>
              <a:pPr/>
              <a:t>‹#›</a:t>
            </a:fld>
            <a:endParaRPr lang="en-US" noProof="0" dirty="0"/>
          </a:p>
        </p:txBody>
      </p:sp>
      <p:sp>
        <p:nvSpPr>
          <p:cNvPr id="9" name="Title 8">
            <a:extLst>
              <a:ext uri="{FF2B5EF4-FFF2-40B4-BE49-F238E27FC236}">
                <a16:creationId xmlns:a16="http://schemas.microsoft.com/office/drawing/2014/main" id="{790C5B8B-2AF3-42F3-B4F8-A806BB98ACA8}"/>
              </a:ext>
            </a:extLst>
          </p:cNvPr>
          <p:cNvSpPr>
            <a:spLocks noGrp="1"/>
          </p:cNvSpPr>
          <p:nvPr>
            <p:ph type="title"/>
          </p:nvPr>
        </p:nvSpPr>
        <p:spPr/>
        <p:txBody>
          <a:bodyPr/>
          <a:lstStyle/>
          <a:p>
            <a:r>
              <a:rPr lang="en-US" noProof="0"/>
              <a:t>Click to edit Master title style</a:t>
            </a:r>
          </a:p>
        </p:txBody>
      </p:sp>
      <p:sp>
        <p:nvSpPr>
          <p:cNvPr id="11" name="Text Placeholder 10">
            <a:extLst>
              <a:ext uri="{FF2B5EF4-FFF2-40B4-BE49-F238E27FC236}">
                <a16:creationId xmlns:a16="http://schemas.microsoft.com/office/drawing/2014/main" id="{1B3B1662-8902-44D0-A545-5008B483D16F}"/>
              </a:ext>
            </a:extLst>
          </p:cNvPr>
          <p:cNvSpPr>
            <a:spLocks noGrp="1"/>
          </p:cNvSpPr>
          <p:nvPr>
            <p:ph type="body" sz="quarter" idx="14"/>
          </p:nvPr>
        </p:nvSpPr>
        <p:spPr>
          <a:xfrm>
            <a:off x="1578017" y="2169005"/>
            <a:ext cx="9035966" cy="2519990"/>
          </a:xfrm>
        </p:spPr>
        <p:txBody>
          <a:bodyPr anchor="ctr"/>
          <a:lstStyle>
            <a:lvl1pPr marL="0" indent="0" algn="ctr">
              <a:buNone/>
              <a:defRPr sz="6000"/>
            </a:lvl1pPr>
            <a:lvl2pPr marL="266700" indent="0">
              <a:buNone/>
              <a:defRPr/>
            </a:lvl2pPr>
          </a:lstStyle>
          <a:p>
            <a:pPr lvl="0"/>
            <a:r>
              <a:rPr lang="en-US" noProof="0"/>
              <a:t>Edit Master text styles</a:t>
            </a:r>
          </a:p>
        </p:txBody>
      </p:sp>
    </p:spTree>
    <p:extLst>
      <p:ext uri="{BB962C8B-B14F-4D97-AF65-F5344CB8AC3E}">
        <p14:creationId xmlns:p14="http://schemas.microsoft.com/office/powerpoint/2010/main" val="328875730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Freeform 5">
            <a:extLst>
              <a:ext uri="{FF2B5EF4-FFF2-40B4-BE49-F238E27FC236}">
                <a16:creationId xmlns:a16="http://schemas.microsoft.com/office/drawing/2014/main" id="{B0FE1C0F-474B-4310-A4A5-1EB4321DE50B}"/>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5" name="Freeform 5">
            <a:extLst>
              <a:ext uri="{FF2B5EF4-FFF2-40B4-BE49-F238E27FC236}">
                <a16:creationId xmlns:a16="http://schemas.microsoft.com/office/drawing/2014/main" id="{673FA99E-5E31-474E-8818-615B453CD89C}"/>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6" name="Freeform 5">
            <a:extLst>
              <a:ext uri="{FF2B5EF4-FFF2-40B4-BE49-F238E27FC236}">
                <a16:creationId xmlns:a16="http://schemas.microsoft.com/office/drawing/2014/main" id="{BA0EE7FC-884E-43B5-B6D6-9156FBE9AB59}"/>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7" name="Freeform 5">
            <a:extLst>
              <a:ext uri="{FF2B5EF4-FFF2-40B4-BE49-F238E27FC236}">
                <a16:creationId xmlns:a16="http://schemas.microsoft.com/office/drawing/2014/main" id="{858C6DC6-901F-4F3E-97A4-1B55324C068B}"/>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8" name="Freeform 5">
            <a:extLst>
              <a:ext uri="{FF2B5EF4-FFF2-40B4-BE49-F238E27FC236}">
                <a16:creationId xmlns:a16="http://schemas.microsoft.com/office/drawing/2014/main" id="{1041B359-9F78-4782-9C50-0B1DED37AD2C}"/>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A95CDFA7-DEA3-4BBE-8D70-0AF654A1E6FF}"/>
              </a:ext>
            </a:extLst>
          </p:cNvPr>
          <p:cNvSpPr>
            <a:spLocks noGrp="1"/>
          </p:cNvSpPr>
          <p:nvPr>
            <p:ph type="sldNum" sz="quarter" idx="13"/>
          </p:nvPr>
        </p:nvSpPr>
        <p:spPr>
          <a:xfrm>
            <a:off x="11727656" y="6277243"/>
            <a:ext cx="464344" cy="400188"/>
          </a:xfrm>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1397670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1">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7CE129D0-CB7B-444C-AF89-B1CB663E3679}"/>
              </a:ext>
            </a:extLst>
          </p:cNvPr>
          <p:cNvSpPr>
            <a:spLocks noGrp="1"/>
          </p:cNvSpPr>
          <p:nvPr>
            <p:ph type="pic" sz="quarter" idx="13" hasCustomPrompt="1"/>
          </p:nvPr>
        </p:nvSpPr>
        <p:spPr>
          <a:xfrm>
            <a:off x="0" y="418374"/>
            <a:ext cx="8687356" cy="6439627"/>
          </a:xfrm>
          <a:custGeom>
            <a:avLst/>
            <a:gdLst>
              <a:gd name="connsiteX0" fmla="*/ 0 w 8687356"/>
              <a:gd name="connsiteY0" fmla="*/ 5592682 h 6439627"/>
              <a:gd name="connsiteX1" fmla="*/ 186296 w 8687356"/>
              <a:gd name="connsiteY1" fmla="*/ 5593149 h 6439627"/>
              <a:gd name="connsiteX2" fmla="*/ 1348900 w 8687356"/>
              <a:gd name="connsiteY2" fmla="*/ 5596063 h 6439627"/>
              <a:gd name="connsiteX3" fmla="*/ 1800991 w 8687356"/>
              <a:gd name="connsiteY3" fmla="*/ 5851702 h 6439627"/>
              <a:gd name="connsiteX4" fmla="*/ 2106366 w 8687356"/>
              <a:gd name="connsiteY4" fmla="*/ 6380627 h 6439627"/>
              <a:gd name="connsiteX5" fmla="*/ 2140430 w 8687356"/>
              <a:gd name="connsiteY5" fmla="*/ 6439627 h 6439627"/>
              <a:gd name="connsiteX6" fmla="*/ 0 w 8687356"/>
              <a:gd name="connsiteY6" fmla="*/ 6439627 h 6439627"/>
              <a:gd name="connsiteX7" fmla="*/ 693821 w 8687356"/>
              <a:gd name="connsiteY7" fmla="*/ 3646328 h 6439627"/>
              <a:gd name="connsiteX8" fmla="*/ 1586357 w 8687356"/>
              <a:gd name="connsiteY8" fmla="*/ 3648566 h 6439627"/>
              <a:gd name="connsiteX9" fmla="*/ 1724950 w 8687356"/>
              <a:gd name="connsiteY9" fmla="*/ 3726935 h 6439627"/>
              <a:gd name="connsiteX10" fmla="*/ 2172189 w 8687356"/>
              <a:gd name="connsiteY10" fmla="*/ 4501577 h 6439627"/>
              <a:gd name="connsiteX11" fmla="*/ 2171729 w 8687356"/>
              <a:gd name="connsiteY11" fmla="*/ 4662459 h 6439627"/>
              <a:gd name="connsiteX12" fmla="*/ 1726432 w 8687356"/>
              <a:gd name="connsiteY12" fmla="*/ 5434863 h 6439627"/>
              <a:gd name="connsiteX13" fmla="*/ 1589746 w 8687356"/>
              <a:gd name="connsiteY13" fmla="*/ 5513779 h 6439627"/>
              <a:gd name="connsiteX14" fmla="*/ 698177 w 8687356"/>
              <a:gd name="connsiteY14" fmla="*/ 5513215 h 6439627"/>
              <a:gd name="connsiteX15" fmla="*/ 558617 w 8687356"/>
              <a:gd name="connsiteY15" fmla="*/ 5433172 h 6439627"/>
              <a:gd name="connsiteX16" fmla="*/ 111378 w 8687356"/>
              <a:gd name="connsiteY16" fmla="*/ 4658531 h 6439627"/>
              <a:gd name="connsiteX17" fmla="*/ 112805 w 8687356"/>
              <a:gd name="connsiteY17" fmla="*/ 4499321 h 6439627"/>
              <a:gd name="connsiteX18" fmla="*/ 557135 w 8687356"/>
              <a:gd name="connsiteY18" fmla="*/ 3725244 h 6439627"/>
              <a:gd name="connsiteX19" fmla="*/ 693821 w 8687356"/>
              <a:gd name="connsiteY19" fmla="*/ 3646328 h 6439627"/>
              <a:gd name="connsiteX20" fmla="*/ 1975378 w 8687356"/>
              <a:gd name="connsiteY20" fmla="*/ 3263784 h 6439627"/>
              <a:gd name="connsiteX21" fmla="*/ 2292917 w 8687356"/>
              <a:gd name="connsiteY21" fmla="*/ 3264581 h 6439627"/>
              <a:gd name="connsiteX22" fmla="*/ 2342225 w 8687356"/>
              <a:gd name="connsiteY22" fmla="*/ 3292462 h 6439627"/>
              <a:gd name="connsiteX23" fmla="*/ 2501341 w 8687356"/>
              <a:gd name="connsiteY23" fmla="*/ 3568059 h 6439627"/>
              <a:gd name="connsiteX24" fmla="*/ 2501177 w 8687356"/>
              <a:gd name="connsiteY24" fmla="*/ 3625297 h 6439627"/>
              <a:gd name="connsiteX25" fmla="*/ 2342753 w 8687356"/>
              <a:gd name="connsiteY25" fmla="*/ 3900096 h 6439627"/>
              <a:gd name="connsiteX26" fmla="*/ 2294123 w 8687356"/>
              <a:gd name="connsiteY26" fmla="*/ 3928173 h 6439627"/>
              <a:gd name="connsiteX27" fmla="*/ 1976927 w 8687356"/>
              <a:gd name="connsiteY27" fmla="*/ 3927972 h 6439627"/>
              <a:gd name="connsiteX28" fmla="*/ 1927275 w 8687356"/>
              <a:gd name="connsiteY28" fmla="*/ 3899495 h 6439627"/>
              <a:gd name="connsiteX29" fmla="*/ 1768160 w 8687356"/>
              <a:gd name="connsiteY29" fmla="*/ 3623899 h 6439627"/>
              <a:gd name="connsiteX30" fmla="*/ 1768668 w 8687356"/>
              <a:gd name="connsiteY30" fmla="*/ 3567256 h 6439627"/>
              <a:gd name="connsiteX31" fmla="*/ 1926748 w 8687356"/>
              <a:gd name="connsiteY31" fmla="*/ 3291861 h 6439627"/>
              <a:gd name="connsiteX32" fmla="*/ 1975378 w 8687356"/>
              <a:gd name="connsiteY32" fmla="*/ 3263784 h 6439627"/>
              <a:gd name="connsiteX33" fmla="*/ 2130702 w 8687356"/>
              <a:gd name="connsiteY33" fmla="*/ 2828022 h 6439627"/>
              <a:gd name="connsiteX34" fmla="*/ 2298374 w 8687356"/>
              <a:gd name="connsiteY34" fmla="*/ 2828442 h 6439627"/>
              <a:gd name="connsiteX35" fmla="*/ 2324410 w 8687356"/>
              <a:gd name="connsiteY35" fmla="*/ 2843165 h 6439627"/>
              <a:gd name="connsiteX36" fmla="*/ 2408429 w 8687356"/>
              <a:gd name="connsiteY36" fmla="*/ 2988689 h 6439627"/>
              <a:gd name="connsiteX37" fmla="*/ 2408342 w 8687356"/>
              <a:gd name="connsiteY37" fmla="*/ 3018913 h 6439627"/>
              <a:gd name="connsiteX38" fmla="*/ 2324689 w 8687356"/>
              <a:gd name="connsiteY38" fmla="*/ 3164017 h 6439627"/>
              <a:gd name="connsiteX39" fmla="*/ 2299011 w 8687356"/>
              <a:gd name="connsiteY39" fmla="*/ 3178842 h 6439627"/>
              <a:gd name="connsiteX40" fmla="*/ 2131520 w 8687356"/>
              <a:gd name="connsiteY40" fmla="*/ 3178736 h 6439627"/>
              <a:gd name="connsiteX41" fmla="*/ 2105302 w 8687356"/>
              <a:gd name="connsiteY41" fmla="*/ 3163699 h 6439627"/>
              <a:gd name="connsiteX42" fmla="*/ 2021284 w 8687356"/>
              <a:gd name="connsiteY42" fmla="*/ 3018175 h 6439627"/>
              <a:gd name="connsiteX43" fmla="*/ 2021552 w 8687356"/>
              <a:gd name="connsiteY43" fmla="*/ 2988265 h 6439627"/>
              <a:gd name="connsiteX44" fmla="*/ 2105024 w 8687356"/>
              <a:gd name="connsiteY44" fmla="*/ 2842847 h 6439627"/>
              <a:gd name="connsiteX45" fmla="*/ 2130702 w 8687356"/>
              <a:gd name="connsiteY45" fmla="*/ 2828022 h 6439627"/>
              <a:gd name="connsiteX46" fmla="*/ 3794942 w 8687356"/>
              <a:gd name="connsiteY46" fmla="*/ 2543905 h 6439627"/>
              <a:gd name="connsiteX47" fmla="*/ 6706383 w 8687356"/>
              <a:gd name="connsiteY47" fmla="*/ 2551204 h 6439627"/>
              <a:gd name="connsiteX48" fmla="*/ 7158474 w 8687356"/>
              <a:gd name="connsiteY48" fmla="*/ 2806842 h 6439627"/>
              <a:gd name="connsiteX49" fmla="*/ 8617364 w 8687356"/>
              <a:gd name="connsiteY49" fmla="*/ 5333715 h 6439627"/>
              <a:gd name="connsiteX50" fmla="*/ 8615859 w 8687356"/>
              <a:gd name="connsiteY50" fmla="*/ 5858514 h 6439627"/>
              <a:gd name="connsiteX51" fmla="*/ 8311811 w 8687356"/>
              <a:gd name="connsiteY51" fmla="*/ 6385912 h 6439627"/>
              <a:gd name="connsiteX52" fmla="*/ 8280844 w 8687356"/>
              <a:gd name="connsiteY52" fmla="*/ 6439627 h 6439627"/>
              <a:gd name="connsiteX53" fmla="*/ 2237916 w 8687356"/>
              <a:gd name="connsiteY53" fmla="*/ 6439627 h 6439627"/>
              <a:gd name="connsiteX54" fmla="*/ 2151815 w 8687356"/>
              <a:gd name="connsiteY54" fmla="*/ 6290497 h 6439627"/>
              <a:gd name="connsiteX55" fmla="*/ 1895013 w 8687356"/>
              <a:gd name="connsiteY55" fmla="*/ 5845703 h 6439627"/>
              <a:gd name="connsiteX56" fmla="*/ 1899669 w 8687356"/>
              <a:gd name="connsiteY56" fmla="*/ 5326361 h 6439627"/>
              <a:gd name="connsiteX57" fmla="*/ 3349069 w 8687356"/>
              <a:gd name="connsiteY57" fmla="*/ 2801330 h 6439627"/>
              <a:gd name="connsiteX58" fmla="*/ 3794942 w 8687356"/>
              <a:gd name="connsiteY58" fmla="*/ 2543905 h 6439627"/>
              <a:gd name="connsiteX59" fmla="*/ 634940 w 8687356"/>
              <a:gd name="connsiteY59" fmla="*/ 2395105 h 6439627"/>
              <a:gd name="connsiteX60" fmla="*/ 1188015 w 8687356"/>
              <a:gd name="connsiteY60" fmla="*/ 2396492 h 6439627"/>
              <a:gd name="connsiteX61" fmla="*/ 1273897 w 8687356"/>
              <a:gd name="connsiteY61" fmla="*/ 2445054 h 6439627"/>
              <a:gd name="connsiteX62" fmla="*/ 1551037 w 8687356"/>
              <a:gd name="connsiteY62" fmla="*/ 2925075 h 6439627"/>
              <a:gd name="connsiteX63" fmla="*/ 1550752 w 8687356"/>
              <a:gd name="connsiteY63" fmla="*/ 3024769 h 6439627"/>
              <a:gd name="connsiteX64" fmla="*/ 1274816 w 8687356"/>
              <a:gd name="connsiteY64" fmla="*/ 3503403 h 6439627"/>
              <a:gd name="connsiteX65" fmla="*/ 1190116 w 8687356"/>
              <a:gd name="connsiteY65" fmla="*/ 3552304 h 6439627"/>
              <a:gd name="connsiteX66" fmla="*/ 637639 w 8687356"/>
              <a:gd name="connsiteY66" fmla="*/ 3551955 h 6439627"/>
              <a:gd name="connsiteX67" fmla="*/ 551158 w 8687356"/>
              <a:gd name="connsiteY67" fmla="*/ 3502355 h 6439627"/>
              <a:gd name="connsiteX68" fmla="*/ 274018 w 8687356"/>
              <a:gd name="connsiteY68" fmla="*/ 3022335 h 6439627"/>
              <a:gd name="connsiteX69" fmla="*/ 274903 w 8687356"/>
              <a:gd name="connsiteY69" fmla="*/ 2923678 h 6439627"/>
              <a:gd name="connsiteX70" fmla="*/ 550240 w 8687356"/>
              <a:gd name="connsiteY70" fmla="*/ 2444007 h 6439627"/>
              <a:gd name="connsiteX71" fmla="*/ 634940 w 8687356"/>
              <a:gd name="connsiteY71" fmla="*/ 2395105 h 6439627"/>
              <a:gd name="connsiteX72" fmla="*/ 2521339 w 8687356"/>
              <a:gd name="connsiteY72" fmla="*/ 1975621 h 6439627"/>
              <a:gd name="connsiteX73" fmla="*/ 2985874 w 8687356"/>
              <a:gd name="connsiteY73" fmla="*/ 1976785 h 6439627"/>
              <a:gd name="connsiteX74" fmla="*/ 3058007 w 8687356"/>
              <a:gd name="connsiteY74" fmla="*/ 2017574 h 6439627"/>
              <a:gd name="connsiteX75" fmla="*/ 3290779 w 8687356"/>
              <a:gd name="connsiteY75" fmla="*/ 2420748 h 6439627"/>
              <a:gd name="connsiteX76" fmla="*/ 3290540 w 8687356"/>
              <a:gd name="connsiteY76" fmla="*/ 2504482 h 6439627"/>
              <a:gd name="connsiteX77" fmla="*/ 3058778 w 8687356"/>
              <a:gd name="connsiteY77" fmla="*/ 2906492 h 6439627"/>
              <a:gd name="connsiteX78" fmla="*/ 2987637 w 8687356"/>
              <a:gd name="connsiteY78" fmla="*/ 2947565 h 6439627"/>
              <a:gd name="connsiteX79" fmla="*/ 2523606 w 8687356"/>
              <a:gd name="connsiteY79" fmla="*/ 2947271 h 6439627"/>
              <a:gd name="connsiteX80" fmla="*/ 2450970 w 8687356"/>
              <a:gd name="connsiteY80" fmla="*/ 2905612 h 6439627"/>
              <a:gd name="connsiteX81" fmla="*/ 2218197 w 8687356"/>
              <a:gd name="connsiteY81" fmla="*/ 2502438 h 6439627"/>
              <a:gd name="connsiteX82" fmla="*/ 2218941 w 8687356"/>
              <a:gd name="connsiteY82" fmla="*/ 2419574 h 6439627"/>
              <a:gd name="connsiteX83" fmla="*/ 2450199 w 8687356"/>
              <a:gd name="connsiteY83" fmla="*/ 2016694 h 6439627"/>
              <a:gd name="connsiteX84" fmla="*/ 2521339 w 8687356"/>
              <a:gd name="connsiteY84" fmla="*/ 1975621 h 6439627"/>
              <a:gd name="connsiteX85" fmla="*/ 3564142 w 8687356"/>
              <a:gd name="connsiteY85" fmla="*/ 34 h 6439627"/>
              <a:gd name="connsiteX86" fmla="*/ 4738405 w 8687356"/>
              <a:gd name="connsiteY86" fmla="*/ 2977 h 6439627"/>
              <a:gd name="connsiteX87" fmla="*/ 4920745 w 8687356"/>
              <a:gd name="connsiteY87" fmla="*/ 106084 h 6439627"/>
              <a:gd name="connsiteX88" fmla="*/ 5509155 w 8687356"/>
              <a:gd name="connsiteY88" fmla="*/ 1125240 h 6439627"/>
              <a:gd name="connsiteX89" fmla="*/ 5508549 w 8687356"/>
              <a:gd name="connsiteY89" fmla="*/ 1336906 h 6439627"/>
              <a:gd name="connsiteX90" fmla="*/ 4922696 w 8687356"/>
              <a:gd name="connsiteY90" fmla="*/ 2353119 h 6439627"/>
              <a:gd name="connsiteX91" fmla="*/ 4742864 w 8687356"/>
              <a:gd name="connsiteY91" fmla="*/ 2456945 h 6439627"/>
              <a:gd name="connsiteX92" fmla="*/ 3569871 w 8687356"/>
              <a:gd name="connsiteY92" fmla="*/ 2456203 h 6439627"/>
              <a:gd name="connsiteX93" fmla="*/ 3386259 w 8687356"/>
              <a:gd name="connsiteY93" fmla="*/ 2350896 h 6439627"/>
              <a:gd name="connsiteX94" fmla="*/ 2797848 w 8687356"/>
              <a:gd name="connsiteY94" fmla="*/ 1331739 h 6439627"/>
              <a:gd name="connsiteX95" fmla="*/ 2799727 w 8687356"/>
              <a:gd name="connsiteY95" fmla="*/ 1122274 h 6439627"/>
              <a:gd name="connsiteX96" fmla="*/ 3384310 w 8687356"/>
              <a:gd name="connsiteY96" fmla="*/ 103860 h 6439627"/>
              <a:gd name="connsiteX97" fmla="*/ 3564142 w 8687356"/>
              <a:gd name="connsiteY97" fmla="*/ 34 h 6439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8687356" h="6439627">
                <a:moveTo>
                  <a:pt x="0" y="5592682"/>
                </a:moveTo>
                <a:lnTo>
                  <a:pt x="186296" y="5593149"/>
                </a:lnTo>
                <a:cubicBezTo>
                  <a:pt x="510155" y="5593961"/>
                  <a:pt x="893987" y="5594923"/>
                  <a:pt x="1348900" y="5596063"/>
                </a:cubicBezTo>
                <a:cubicBezTo>
                  <a:pt x="1534387" y="5590847"/>
                  <a:pt x="1709614" y="5693431"/>
                  <a:pt x="1800991" y="5851702"/>
                </a:cubicBezTo>
                <a:cubicBezTo>
                  <a:pt x="1800991" y="5851702"/>
                  <a:pt x="1800991" y="5851702"/>
                  <a:pt x="2106366" y="6380627"/>
                </a:cubicBezTo>
                <a:lnTo>
                  <a:pt x="2140430" y="6439627"/>
                </a:lnTo>
                <a:lnTo>
                  <a:pt x="0" y="6439627"/>
                </a:lnTo>
                <a:close/>
                <a:moveTo>
                  <a:pt x="693821" y="3646328"/>
                </a:moveTo>
                <a:cubicBezTo>
                  <a:pt x="693821" y="3646328"/>
                  <a:pt x="693821" y="3646328"/>
                  <a:pt x="1586357" y="3648566"/>
                </a:cubicBezTo>
                <a:cubicBezTo>
                  <a:pt x="1643220" y="3646968"/>
                  <a:pt x="1696937" y="3678416"/>
                  <a:pt x="1724950" y="3726935"/>
                </a:cubicBezTo>
                <a:cubicBezTo>
                  <a:pt x="1724950" y="3726935"/>
                  <a:pt x="1724950" y="3726935"/>
                  <a:pt x="2172189" y="4501577"/>
                </a:cubicBezTo>
                <a:cubicBezTo>
                  <a:pt x="2201168" y="4551769"/>
                  <a:pt x="2200578" y="4612341"/>
                  <a:pt x="2171729" y="4662459"/>
                </a:cubicBezTo>
                <a:cubicBezTo>
                  <a:pt x="2171729" y="4662459"/>
                  <a:pt x="2171729" y="4662459"/>
                  <a:pt x="1726432" y="5434863"/>
                </a:cubicBezTo>
                <a:cubicBezTo>
                  <a:pt x="1699249" y="5484020"/>
                  <a:pt x="1645909" y="5514815"/>
                  <a:pt x="1589746" y="5513779"/>
                </a:cubicBezTo>
                <a:cubicBezTo>
                  <a:pt x="1589746" y="5513779"/>
                  <a:pt x="1589746" y="5513779"/>
                  <a:pt x="698177" y="5513215"/>
                </a:cubicBezTo>
                <a:cubicBezTo>
                  <a:pt x="640348" y="5513140"/>
                  <a:pt x="587596" y="5483366"/>
                  <a:pt x="558617" y="5433172"/>
                </a:cubicBezTo>
                <a:cubicBezTo>
                  <a:pt x="558617" y="5433172"/>
                  <a:pt x="558617" y="5433172"/>
                  <a:pt x="111378" y="4658531"/>
                </a:cubicBezTo>
                <a:cubicBezTo>
                  <a:pt x="83365" y="4610012"/>
                  <a:pt x="82990" y="4547767"/>
                  <a:pt x="112805" y="4499321"/>
                </a:cubicBezTo>
                <a:cubicBezTo>
                  <a:pt x="112805" y="4499321"/>
                  <a:pt x="112805" y="4499321"/>
                  <a:pt x="557135" y="3725244"/>
                </a:cubicBezTo>
                <a:cubicBezTo>
                  <a:pt x="584319" y="3676088"/>
                  <a:pt x="637659" y="3645292"/>
                  <a:pt x="693821" y="3646328"/>
                </a:cubicBezTo>
                <a:close/>
                <a:moveTo>
                  <a:pt x="1975378" y="3263784"/>
                </a:moveTo>
                <a:cubicBezTo>
                  <a:pt x="1975378" y="3263784"/>
                  <a:pt x="1975378" y="3263784"/>
                  <a:pt x="2292917" y="3264581"/>
                </a:cubicBezTo>
                <a:cubicBezTo>
                  <a:pt x="2313148" y="3264012"/>
                  <a:pt x="2332259" y="3275200"/>
                  <a:pt x="2342225" y="3292462"/>
                </a:cubicBezTo>
                <a:cubicBezTo>
                  <a:pt x="2342225" y="3292462"/>
                  <a:pt x="2342225" y="3292462"/>
                  <a:pt x="2501341" y="3568059"/>
                </a:cubicBezTo>
                <a:cubicBezTo>
                  <a:pt x="2511651" y="3585916"/>
                  <a:pt x="2511441" y="3607466"/>
                  <a:pt x="2501177" y="3625297"/>
                </a:cubicBezTo>
                <a:cubicBezTo>
                  <a:pt x="2501177" y="3625297"/>
                  <a:pt x="2501177" y="3625297"/>
                  <a:pt x="2342753" y="3900096"/>
                </a:cubicBezTo>
                <a:cubicBezTo>
                  <a:pt x="2333082" y="3917585"/>
                  <a:pt x="2314104" y="3928542"/>
                  <a:pt x="2294123" y="3928173"/>
                </a:cubicBezTo>
                <a:cubicBezTo>
                  <a:pt x="2294123" y="3928173"/>
                  <a:pt x="2294123" y="3928173"/>
                  <a:pt x="1976927" y="3927972"/>
                </a:cubicBezTo>
                <a:cubicBezTo>
                  <a:pt x="1956353" y="3927946"/>
                  <a:pt x="1937585" y="3917353"/>
                  <a:pt x="1927275" y="3899495"/>
                </a:cubicBezTo>
                <a:cubicBezTo>
                  <a:pt x="1927275" y="3899495"/>
                  <a:pt x="1927275" y="3899495"/>
                  <a:pt x="1768160" y="3623899"/>
                </a:cubicBezTo>
                <a:cubicBezTo>
                  <a:pt x="1758193" y="3606636"/>
                  <a:pt x="1758060" y="3584492"/>
                  <a:pt x="1768668" y="3567256"/>
                </a:cubicBezTo>
                <a:cubicBezTo>
                  <a:pt x="1768668" y="3567256"/>
                  <a:pt x="1768668" y="3567256"/>
                  <a:pt x="1926748" y="3291861"/>
                </a:cubicBezTo>
                <a:cubicBezTo>
                  <a:pt x="1936419" y="3274372"/>
                  <a:pt x="1955397" y="3263416"/>
                  <a:pt x="1975378" y="3263784"/>
                </a:cubicBezTo>
                <a:close/>
                <a:moveTo>
                  <a:pt x="2130702" y="2828022"/>
                </a:moveTo>
                <a:cubicBezTo>
                  <a:pt x="2130702" y="2828022"/>
                  <a:pt x="2130702" y="2828022"/>
                  <a:pt x="2298374" y="2828442"/>
                </a:cubicBezTo>
                <a:cubicBezTo>
                  <a:pt x="2309057" y="2828143"/>
                  <a:pt x="2319148" y="2834050"/>
                  <a:pt x="2324410" y="2843165"/>
                </a:cubicBezTo>
                <a:cubicBezTo>
                  <a:pt x="2324410" y="2843165"/>
                  <a:pt x="2324410" y="2843165"/>
                  <a:pt x="2408429" y="2988689"/>
                </a:cubicBezTo>
                <a:cubicBezTo>
                  <a:pt x="2413873" y="2998119"/>
                  <a:pt x="2413762" y="3009498"/>
                  <a:pt x="2408342" y="3018913"/>
                </a:cubicBezTo>
                <a:cubicBezTo>
                  <a:pt x="2408342" y="3018913"/>
                  <a:pt x="2408342" y="3018913"/>
                  <a:pt x="2324689" y="3164017"/>
                </a:cubicBezTo>
                <a:cubicBezTo>
                  <a:pt x="2319583" y="3173251"/>
                  <a:pt x="2309561" y="3179037"/>
                  <a:pt x="2299011" y="3178842"/>
                </a:cubicBezTo>
                <a:cubicBezTo>
                  <a:pt x="2299011" y="3178842"/>
                  <a:pt x="2299011" y="3178842"/>
                  <a:pt x="2131520" y="3178736"/>
                </a:cubicBezTo>
                <a:cubicBezTo>
                  <a:pt x="2120657" y="3178722"/>
                  <a:pt x="2110746" y="3173129"/>
                  <a:pt x="2105302" y="3163699"/>
                </a:cubicBezTo>
                <a:cubicBezTo>
                  <a:pt x="2105302" y="3163699"/>
                  <a:pt x="2105302" y="3163699"/>
                  <a:pt x="2021284" y="3018175"/>
                </a:cubicBezTo>
                <a:cubicBezTo>
                  <a:pt x="2016021" y="3009060"/>
                  <a:pt x="2015951" y="2997367"/>
                  <a:pt x="2021552" y="2988265"/>
                </a:cubicBezTo>
                <a:cubicBezTo>
                  <a:pt x="2021552" y="2988265"/>
                  <a:pt x="2021552" y="2988265"/>
                  <a:pt x="2105024" y="2842847"/>
                </a:cubicBezTo>
                <a:cubicBezTo>
                  <a:pt x="2110131" y="2833613"/>
                  <a:pt x="2120152" y="2827827"/>
                  <a:pt x="2130702" y="2828022"/>
                </a:cubicBezTo>
                <a:close/>
                <a:moveTo>
                  <a:pt x="3794942" y="2543905"/>
                </a:moveTo>
                <a:cubicBezTo>
                  <a:pt x="3794942" y="2543905"/>
                  <a:pt x="3794942" y="2543905"/>
                  <a:pt x="6706383" y="2551204"/>
                </a:cubicBezTo>
                <a:cubicBezTo>
                  <a:pt x="6891871" y="2545988"/>
                  <a:pt x="7067096" y="2648572"/>
                  <a:pt x="7158474" y="2806842"/>
                </a:cubicBezTo>
                <a:cubicBezTo>
                  <a:pt x="7158474" y="2806842"/>
                  <a:pt x="7158474" y="2806842"/>
                  <a:pt x="8617364" y="5333715"/>
                </a:cubicBezTo>
                <a:cubicBezTo>
                  <a:pt x="8711893" y="5497443"/>
                  <a:pt x="8709969" y="5695027"/>
                  <a:pt x="8615859" y="5858514"/>
                </a:cubicBezTo>
                <a:cubicBezTo>
                  <a:pt x="8615859" y="5858514"/>
                  <a:pt x="8615859" y="5858514"/>
                  <a:pt x="8311811" y="6385912"/>
                </a:cubicBezTo>
                <a:lnTo>
                  <a:pt x="8280844" y="6439627"/>
                </a:lnTo>
                <a:lnTo>
                  <a:pt x="2237916" y="6439627"/>
                </a:lnTo>
                <a:lnTo>
                  <a:pt x="2151815" y="6290497"/>
                </a:lnTo>
                <a:cubicBezTo>
                  <a:pt x="2071676" y="6151692"/>
                  <a:pt x="1986194" y="6003633"/>
                  <a:pt x="1895013" y="5845703"/>
                </a:cubicBezTo>
                <a:cubicBezTo>
                  <a:pt x="1803636" y="5687432"/>
                  <a:pt x="1802408" y="5484390"/>
                  <a:pt x="1899669" y="5326361"/>
                </a:cubicBezTo>
                <a:cubicBezTo>
                  <a:pt x="1899669" y="5326361"/>
                  <a:pt x="1899669" y="5326361"/>
                  <a:pt x="3349069" y="2801330"/>
                </a:cubicBezTo>
                <a:cubicBezTo>
                  <a:pt x="3437742" y="2640982"/>
                  <a:pt x="3611741" y="2540524"/>
                  <a:pt x="3794942" y="2543905"/>
                </a:cubicBezTo>
                <a:close/>
                <a:moveTo>
                  <a:pt x="634940" y="2395105"/>
                </a:moveTo>
                <a:cubicBezTo>
                  <a:pt x="634940" y="2395105"/>
                  <a:pt x="634940" y="2395105"/>
                  <a:pt x="1188015" y="2396492"/>
                </a:cubicBezTo>
                <a:cubicBezTo>
                  <a:pt x="1223252" y="2395501"/>
                  <a:pt x="1256539" y="2414988"/>
                  <a:pt x="1273897" y="2445054"/>
                </a:cubicBezTo>
                <a:cubicBezTo>
                  <a:pt x="1273897" y="2445054"/>
                  <a:pt x="1273897" y="2445054"/>
                  <a:pt x="1551037" y="2925075"/>
                </a:cubicBezTo>
                <a:cubicBezTo>
                  <a:pt x="1568994" y="2956177"/>
                  <a:pt x="1568629" y="2993712"/>
                  <a:pt x="1550752" y="3024769"/>
                </a:cubicBezTo>
                <a:cubicBezTo>
                  <a:pt x="1550752" y="3024769"/>
                  <a:pt x="1550752" y="3024769"/>
                  <a:pt x="1274816" y="3503403"/>
                </a:cubicBezTo>
                <a:cubicBezTo>
                  <a:pt x="1257971" y="3533863"/>
                  <a:pt x="1224917" y="3552947"/>
                  <a:pt x="1190116" y="3552304"/>
                </a:cubicBezTo>
                <a:cubicBezTo>
                  <a:pt x="1190116" y="3552304"/>
                  <a:pt x="1190116" y="3552304"/>
                  <a:pt x="637639" y="3551955"/>
                </a:cubicBezTo>
                <a:cubicBezTo>
                  <a:pt x="601804" y="3551909"/>
                  <a:pt x="569115" y="3533458"/>
                  <a:pt x="551158" y="3502355"/>
                </a:cubicBezTo>
                <a:cubicBezTo>
                  <a:pt x="551158" y="3502355"/>
                  <a:pt x="551158" y="3502355"/>
                  <a:pt x="274018" y="3022335"/>
                </a:cubicBezTo>
                <a:cubicBezTo>
                  <a:pt x="256660" y="2992269"/>
                  <a:pt x="256426" y="2953698"/>
                  <a:pt x="274903" y="2923678"/>
                </a:cubicBezTo>
                <a:cubicBezTo>
                  <a:pt x="274903" y="2923678"/>
                  <a:pt x="274903" y="2923678"/>
                  <a:pt x="550240" y="2444007"/>
                </a:cubicBezTo>
                <a:cubicBezTo>
                  <a:pt x="567085" y="2413547"/>
                  <a:pt x="600139" y="2394463"/>
                  <a:pt x="634940" y="2395105"/>
                </a:cubicBezTo>
                <a:close/>
                <a:moveTo>
                  <a:pt x="2521339" y="1975621"/>
                </a:moveTo>
                <a:cubicBezTo>
                  <a:pt x="2521339" y="1975621"/>
                  <a:pt x="2521339" y="1975621"/>
                  <a:pt x="2985874" y="1976785"/>
                </a:cubicBezTo>
                <a:cubicBezTo>
                  <a:pt x="3015469" y="1975952"/>
                  <a:pt x="3043427" y="1992321"/>
                  <a:pt x="3058007" y="2017574"/>
                </a:cubicBezTo>
                <a:cubicBezTo>
                  <a:pt x="3058007" y="2017574"/>
                  <a:pt x="3058007" y="2017574"/>
                  <a:pt x="3290779" y="2420748"/>
                </a:cubicBezTo>
                <a:cubicBezTo>
                  <a:pt x="3305862" y="2446871"/>
                  <a:pt x="3305555" y="2478396"/>
                  <a:pt x="3290540" y="2504482"/>
                </a:cubicBezTo>
                <a:cubicBezTo>
                  <a:pt x="3290540" y="2504482"/>
                  <a:pt x="3290540" y="2504482"/>
                  <a:pt x="3058778" y="2906492"/>
                </a:cubicBezTo>
                <a:cubicBezTo>
                  <a:pt x="3044630" y="2932076"/>
                  <a:pt x="3016868" y="2948104"/>
                  <a:pt x="2987637" y="2947565"/>
                </a:cubicBezTo>
                <a:cubicBezTo>
                  <a:pt x="2987637" y="2947565"/>
                  <a:pt x="2987637" y="2947565"/>
                  <a:pt x="2523606" y="2947271"/>
                </a:cubicBezTo>
                <a:cubicBezTo>
                  <a:pt x="2493508" y="2947232"/>
                  <a:pt x="2466052" y="2931735"/>
                  <a:pt x="2450970" y="2905612"/>
                </a:cubicBezTo>
                <a:cubicBezTo>
                  <a:pt x="2450970" y="2905612"/>
                  <a:pt x="2450970" y="2905612"/>
                  <a:pt x="2218197" y="2502438"/>
                </a:cubicBezTo>
                <a:cubicBezTo>
                  <a:pt x="2203617" y="2477185"/>
                  <a:pt x="2203422" y="2444788"/>
                  <a:pt x="2218941" y="2419574"/>
                </a:cubicBezTo>
                <a:cubicBezTo>
                  <a:pt x="2218941" y="2419574"/>
                  <a:pt x="2218941" y="2419574"/>
                  <a:pt x="2450199" y="2016694"/>
                </a:cubicBezTo>
                <a:cubicBezTo>
                  <a:pt x="2464347" y="1991110"/>
                  <a:pt x="2492109" y="1975081"/>
                  <a:pt x="2521339" y="1975621"/>
                </a:cubicBezTo>
                <a:close/>
                <a:moveTo>
                  <a:pt x="3564142" y="34"/>
                </a:moveTo>
                <a:cubicBezTo>
                  <a:pt x="3564142" y="34"/>
                  <a:pt x="3564142" y="34"/>
                  <a:pt x="4738405" y="2977"/>
                </a:cubicBezTo>
                <a:cubicBezTo>
                  <a:pt x="4813218" y="874"/>
                  <a:pt x="4883890" y="42249"/>
                  <a:pt x="4920745" y="106084"/>
                </a:cubicBezTo>
                <a:cubicBezTo>
                  <a:pt x="4920745" y="106084"/>
                  <a:pt x="4920745" y="106084"/>
                  <a:pt x="5509155" y="1125240"/>
                </a:cubicBezTo>
                <a:cubicBezTo>
                  <a:pt x="5547281" y="1191277"/>
                  <a:pt x="5546507" y="1270967"/>
                  <a:pt x="5508549" y="1336906"/>
                </a:cubicBezTo>
                <a:cubicBezTo>
                  <a:pt x="5508549" y="1336906"/>
                  <a:pt x="5508549" y="1336906"/>
                  <a:pt x="4922696" y="2353119"/>
                </a:cubicBezTo>
                <a:cubicBezTo>
                  <a:pt x="4886932" y="2417792"/>
                  <a:pt x="4816753" y="2458309"/>
                  <a:pt x="4742864" y="2456945"/>
                </a:cubicBezTo>
                <a:cubicBezTo>
                  <a:pt x="4742864" y="2456945"/>
                  <a:pt x="4742864" y="2456945"/>
                  <a:pt x="3569871" y="2456203"/>
                </a:cubicBezTo>
                <a:cubicBezTo>
                  <a:pt x="3493788" y="2456106"/>
                  <a:pt x="3424385" y="2416932"/>
                  <a:pt x="3386259" y="2350896"/>
                </a:cubicBezTo>
                <a:cubicBezTo>
                  <a:pt x="3386259" y="2350896"/>
                  <a:pt x="3386259" y="2350896"/>
                  <a:pt x="2797848" y="1331739"/>
                </a:cubicBezTo>
                <a:cubicBezTo>
                  <a:pt x="2760993" y="1267904"/>
                  <a:pt x="2760499" y="1186012"/>
                  <a:pt x="2799727" y="1122274"/>
                </a:cubicBezTo>
                <a:cubicBezTo>
                  <a:pt x="2799727" y="1122274"/>
                  <a:pt x="2799727" y="1122274"/>
                  <a:pt x="3384310" y="103860"/>
                </a:cubicBezTo>
                <a:cubicBezTo>
                  <a:pt x="3420073" y="39188"/>
                  <a:pt x="3490251" y="-1330"/>
                  <a:pt x="3564142" y="34"/>
                </a:cubicBezTo>
                <a:close/>
              </a:path>
            </a:pathLst>
          </a:custGeom>
          <a:solidFill>
            <a:schemeClr val="bg1">
              <a:lumMod val="95000"/>
            </a:schemeClr>
          </a:solidFill>
        </p:spPr>
        <p:txBody>
          <a:bodyPr wrap="square"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Photo</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7425293" y="2408157"/>
            <a:ext cx="4459766" cy="3146839"/>
          </a:xfrm>
          <a:prstGeom prst="roundRect">
            <a:avLst>
              <a:gd name="adj" fmla="val 2139"/>
            </a:avLst>
          </a:prstGeom>
          <a:gradFill>
            <a:gsLst>
              <a:gs pos="100000">
                <a:schemeClr val="tx1">
                  <a:lumMod val="95000"/>
                  <a:lumOff val="5000"/>
                </a:schemeClr>
              </a:gs>
              <a:gs pos="0">
                <a:schemeClr val="tx1">
                  <a:lumMod val="75000"/>
                  <a:lumOff val="25000"/>
                </a:schemeClr>
              </a:gs>
            </a:gsLst>
            <a:lin ang="10800000" scaled="0"/>
          </a:gradFill>
          <a:ln>
            <a:solidFill>
              <a:schemeClr val="bg1">
                <a:lumMod val="50000"/>
              </a:schemeClr>
            </a:solidFill>
          </a:ln>
        </p:spPr>
        <p:txBody>
          <a:bodyPr lIns="180000" tIns="288000" rIns="180000" bIns="180000" anchor="t"/>
          <a:lstStyle>
            <a:lvl1pPr algn="l">
              <a:lnSpc>
                <a:spcPts val="4000"/>
              </a:lnSpc>
              <a:defRPr sz="5000" b="1" spc="-300">
                <a:solidFill>
                  <a:schemeClr val="bg1">
                    <a:lumMod val="95000"/>
                  </a:schemeClr>
                </a:solidFill>
              </a:defRPr>
            </a:lvl1pPr>
          </a:lstStyle>
          <a:p>
            <a:r>
              <a:rPr lang="en-US" noProof="0"/>
              <a:t>Click to edit divider slide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7607300" y="4386894"/>
            <a:ext cx="4000500" cy="997905"/>
          </a:xfrm>
          <a:noFill/>
        </p:spPr>
        <p:txBody>
          <a:bodyPr lIns="0" tIns="0" rIns="0" bIns="0"/>
          <a:lstStyle>
            <a:lvl1pPr marL="0" indent="0" algn="l">
              <a:buNone/>
              <a:defRPr sz="2100">
                <a:solidFill>
                  <a:schemeClr val="bg1">
                    <a:lumMod val="9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Footer Placeholder 3">
            <a:extLst>
              <a:ext uri="{FF2B5EF4-FFF2-40B4-BE49-F238E27FC236}">
                <a16:creationId xmlns:a16="http://schemas.microsoft.com/office/drawing/2014/main" id="{734B1E83-6080-4D35-A216-8E5C399023B2}"/>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0DE95353-8EE1-49C9-ADAC-E76BD49D222D}"/>
              </a:ext>
            </a:extLst>
          </p:cNvPr>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5451713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7B7C90C9-77F3-4C3C-97F8-425EF81FB7A7}"/>
              </a:ext>
            </a:extLst>
          </p:cNvPr>
          <p:cNvSpPr>
            <a:spLocks noGrp="1"/>
          </p:cNvSpPr>
          <p:nvPr>
            <p:ph type="pic" sz="quarter" idx="13" hasCustomPrompt="1"/>
          </p:nvPr>
        </p:nvSpPr>
        <p:spPr>
          <a:xfrm>
            <a:off x="-1" y="0"/>
            <a:ext cx="11795125" cy="6858000"/>
          </a:xfrm>
          <a:custGeom>
            <a:avLst/>
            <a:gdLst>
              <a:gd name="connsiteX0" fmla="*/ 4729712 w 11795125"/>
              <a:gd name="connsiteY0" fmla="*/ 4417922 h 6858000"/>
              <a:gd name="connsiteX1" fmla="*/ 7234278 w 11795125"/>
              <a:gd name="connsiteY1" fmla="*/ 4419507 h 6858000"/>
              <a:gd name="connsiteX2" fmla="*/ 7626325 w 11795125"/>
              <a:gd name="connsiteY2" fmla="*/ 4644358 h 6858000"/>
              <a:gd name="connsiteX3" fmla="*/ 8882694 w 11795125"/>
              <a:gd name="connsiteY3" fmla="*/ 6820455 h 6858000"/>
              <a:gd name="connsiteX4" fmla="*/ 8898077 w 11795125"/>
              <a:gd name="connsiteY4" fmla="*/ 6858000 h 6858000"/>
              <a:gd name="connsiteX5" fmla="*/ 3070863 w 11795125"/>
              <a:gd name="connsiteY5" fmla="*/ 6858000 h 6858000"/>
              <a:gd name="connsiteX6" fmla="*/ 3094823 w 11795125"/>
              <a:gd name="connsiteY6" fmla="*/ 6809422 h 6858000"/>
              <a:gd name="connsiteX7" fmla="*/ 4345735 w 11795125"/>
              <a:gd name="connsiteY7" fmla="*/ 4639611 h 6858000"/>
              <a:gd name="connsiteX8" fmla="*/ 4729712 w 11795125"/>
              <a:gd name="connsiteY8" fmla="*/ 4417922 h 6858000"/>
              <a:gd name="connsiteX9" fmla="*/ 2031302 w 11795125"/>
              <a:gd name="connsiteY9" fmla="*/ 2039301 h 6858000"/>
              <a:gd name="connsiteX10" fmla="*/ 2747265 w 11795125"/>
              <a:gd name="connsiteY10" fmla="*/ 2039754 h 6858000"/>
              <a:gd name="connsiteX11" fmla="*/ 2859337 w 11795125"/>
              <a:gd name="connsiteY11" fmla="*/ 2104031 h 6858000"/>
              <a:gd name="connsiteX12" fmla="*/ 3218486 w 11795125"/>
              <a:gd name="connsiteY12" fmla="*/ 2726096 h 6858000"/>
              <a:gd name="connsiteX13" fmla="*/ 3217340 w 11795125"/>
              <a:gd name="connsiteY13" fmla="*/ 2853948 h 6858000"/>
              <a:gd name="connsiteX14" fmla="*/ 2860527 w 11795125"/>
              <a:gd name="connsiteY14" fmla="*/ 3475560 h 6858000"/>
              <a:gd name="connsiteX15" fmla="*/ 2750762 w 11795125"/>
              <a:gd name="connsiteY15" fmla="*/ 3538933 h 6858000"/>
              <a:gd name="connsiteX16" fmla="*/ 2034023 w 11795125"/>
              <a:gd name="connsiteY16" fmla="*/ 3537136 h 6858000"/>
              <a:gd name="connsiteX17" fmla="*/ 1922728 w 11795125"/>
              <a:gd name="connsiteY17" fmla="*/ 3474202 h 6858000"/>
              <a:gd name="connsiteX18" fmla="*/ 1563578 w 11795125"/>
              <a:gd name="connsiteY18" fmla="*/ 2852137 h 6858000"/>
              <a:gd name="connsiteX19" fmla="*/ 1563948 w 11795125"/>
              <a:gd name="connsiteY19" fmla="*/ 2722942 h 6858000"/>
              <a:gd name="connsiteX20" fmla="*/ 1921537 w 11795125"/>
              <a:gd name="connsiteY20" fmla="*/ 2102674 h 6858000"/>
              <a:gd name="connsiteX21" fmla="*/ 2031302 w 11795125"/>
              <a:gd name="connsiteY21" fmla="*/ 2039301 h 6858000"/>
              <a:gd name="connsiteX22" fmla="*/ 9343478 w 11795125"/>
              <a:gd name="connsiteY22" fmla="*/ 1795745 h 6858000"/>
              <a:gd name="connsiteX23" fmla="*/ 11620502 w 11795125"/>
              <a:gd name="connsiteY23" fmla="*/ 1797185 h 6858000"/>
              <a:gd name="connsiteX24" fmla="*/ 11795125 w 11795125"/>
              <a:gd name="connsiteY24" fmla="*/ 1797296 h 6858000"/>
              <a:gd name="connsiteX25" fmla="*/ 11795125 w 11795125"/>
              <a:gd name="connsiteY25" fmla="*/ 6858000 h 6858000"/>
              <a:gd name="connsiteX26" fmla="*/ 8996698 w 11795125"/>
              <a:gd name="connsiteY26" fmla="*/ 6858000 h 6858000"/>
              <a:gd name="connsiteX27" fmla="*/ 8963663 w 11795125"/>
              <a:gd name="connsiteY27" fmla="*/ 6815289 h 6858000"/>
              <a:gd name="connsiteX28" fmla="*/ 7707295 w 11795125"/>
              <a:gd name="connsiteY28" fmla="*/ 4639193 h 6858000"/>
              <a:gd name="connsiteX29" fmla="*/ 7708590 w 11795125"/>
              <a:gd name="connsiteY29" fmla="*/ 4187244 h 6858000"/>
              <a:gd name="connsiteX30" fmla="*/ 8959501 w 11795125"/>
              <a:gd name="connsiteY30" fmla="*/ 2017434 h 6858000"/>
              <a:gd name="connsiteX31" fmla="*/ 9343478 w 11795125"/>
              <a:gd name="connsiteY31" fmla="*/ 1795745 h 6858000"/>
              <a:gd name="connsiteX32" fmla="*/ 3102644 w 11795125"/>
              <a:gd name="connsiteY32" fmla="*/ 1739841 h 6858000"/>
              <a:gd name="connsiteX33" fmla="*/ 3385876 w 11795125"/>
              <a:gd name="connsiteY33" fmla="*/ 1740020 h 6858000"/>
              <a:gd name="connsiteX34" fmla="*/ 3430211 w 11795125"/>
              <a:gd name="connsiteY34" fmla="*/ 1765448 h 6858000"/>
              <a:gd name="connsiteX35" fmla="*/ 3572289 w 11795125"/>
              <a:gd name="connsiteY35" fmla="*/ 2011533 h 6858000"/>
              <a:gd name="connsiteX36" fmla="*/ 3571836 w 11795125"/>
              <a:gd name="connsiteY36" fmla="*/ 2062111 h 6858000"/>
              <a:gd name="connsiteX37" fmla="*/ 3430681 w 11795125"/>
              <a:gd name="connsiteY37" fmla="*/ 2308019 h 6858000"/>
              <a:gd name="connsiteX38" fmla="*/ 3387260 w 11795125"/>
              <a:gd name="connsiteY38" fmla="*/ 2333088 h 6858000"/>
              <a:gd name="connsiteX39" fmla="*/ 3103720 w 11795125"/>
              <a:gd name="connsiteY39" fmla="*/ 2332378 h 6858000"/>
              <a:gd name="connsiteX40" fmla="*/ 3059693 w 11795125"/>
              <a:gd name="connsiteY40" fmla="*/ 2307481 h 6858000"/>
              <a:gd name="connsiteX41" fmla="*/ 2917615 w 11795125"/>
              <a:gd name="connsiteY41" fmla="*/ 2061395 h 6858000"/>
              <a:gd name="connsiteX42" fmla="*/ 2917761 w 11795125"/>
              <a:gd name="connsiteY42" fmla="*/ 2010286 h 6858000"/>
              <a:gd name="connsiteX43" fmla="*/ 3059222 w 11795125"/>
              <a:gd name="connsiteY43" fmla="*/ 1764910 h 6858000"/>
              <a:gd name="connsiteX44" fmla="*/ 3102644 w 11795125"/>
              <a:gd name="connsiteY44" fmla="*/ 1739841 h 6858000"/>
              <a:gd name="connsiteX45" fmla="*/ 3522963 w 11795125"/>
              <a:gd name="connsiteY45" fmla="*/ 1598675 h 6858000"/>
              <a:gd name="connsiteX46" fmla="*/ 3625194 w 11795125"/>
              <a:gd name="connsiteY46" fmla="*/ 1598740 h 6858000"/>
              <a:gd name="connsiteX47" fmla="*/ 3641197 w 11795125"/>
              <a:gd name="connsiteY47" fmla="*/ 1607918 h 6858000"/>
              <a:gd name="connsiteX48" fmla="*/ 3692479 w 11795125"/>
              <a:gd name="connsiteY48" fmla="*/ 1696742 h 6858000"/>
              <a:gd name="connsiteX49" fmla="*/ 3692315 w 11795125"/>
              <a:gd name="connsiteY49" fmla="*/ 1714998 h 6858000"/>
              <a:gd name="connsiteX50" fmla="*/ 3641367 w 11795125"/>
              <a:gd name="connsiteY50" fmla="*/ 1803757 h 6858000"/>
              <a:gd name="connsiteX51" fmla="*/ 3625694 w 11795125"/>
              <a:gd name="connsiteY51" fmla="*/ 1812806 h 6858000"/>
              <a:gd name="connsiteX52" fmla="*/ 3523352 w 11795125"/>
              <a:gd name="connsiteY52" fmla="*/ 1812549 h 6858000"/>
              <a:gd name="connsiteX53" fmla="*/ 3507459 w 11795125"/>
              <a:gd name="connsiteY53" fmla="*/ 1803563 h 6858000"/>
              <a:gd name="connsiteX54" fmla="*/ 3456177 w 11795125"/>
              <a:gd name="connsiteY54" fmla="*/ 1714739 h 6858000"/>
              <a:gd name="connsiteX55" fmla="*/ 3456230 w 11795125"/>
              <a:gd name="connsiteY55" fmla="*/ 1696292 h 6858000"/>
              <a:gd name="connsiteX56" fmla="*/ 3507290 w 11795125"/>
              <a:gd name="connsiteY56" fmla="*/ 1607724 h 6858000"/>
              <a:gd name="connsiteX57" fmla="*/ 3522963 w 11795125"/>
              <a:gd name="connsiteY57" fmla="*/ 1598675 h 6858000"/>
              <a:gd name="connsiteX58" fmla="*/ 4199803 w 11795125"/>
              <a:gd name="connsiteY58" fmla="*/ 1370724 h 6858000"/>
              <a:gd name="connsiteX59" fmla="*/ 4537019 w 11795125"/>
              <a:gd name="connsiteY59" fmla="*/ 1370938 h 6858000"/>
              <a:gd name="connsiteX60" fmla="*/ 4589804 w 11795125"/>
              <a:gd name="connsiteY60" fmla="*/ 1401211 h 6858000"/>
              <a:gd name="connsiteX61" fmla="*/ 4758963 w 11795125"/>
              <a:gd name="connsiteY61" fmla="*/ 1694203 h 6858000"/>
              <a:gd name="connsiteX62" fmla="*/ 4758423 w 11795125"/>
              <a:gd name="connsiteY62" fmla="*/ 1754421 h 6858000"/>
              <a:gd name="connsiteX63" fmla="*/ 4590365 w 11795125"/>
              <a:gd name="connsiteY63" fmla="*/ 2047199 h 6858000"/>
              <a:gd name="connsiteX64" fmla="*/ 4538665 w 11795125"/>
              <a:gd name="connsiteY64" fmla="*/ 2077046 h 6858000"/>
              <a:gd name="connsiteX65" fmla="*/ 4201084 w 11795125"/>
              <a:gd name="connsiteY65" fmla="*/ 2076201 h 6858000"/>
              <a:gd name="connsiteX66" fmla="*/ 4148664 w 11795125"/>
              <a:gd name="connsiteY66" fmla="*/ 2046559 h 6858000"/>
              <a:gd name="connsiteX67" fmla="*/ 3979505 w 11795125"/>
              <a:gd name="connsiteY67" fmla="*/ 1753567 h 6858000"/>
              <a:gd name="connsiteX68" fmla="*/ 3979680 w 11795125"/>
              <a:gd name="connsiteY68" fmla="*/ 1692718 h 6858000"/>
              <a:gd name="connsiteX69" fmla="*/ 4148104 w 11795125"/>
              <a:gd name="connsiteY69" fmla="*/ 1400573 h 6858000"/>
              <a:gd name="connsiteX70" fmla="*/ 4199803 w 11795125"/>
              <a:gd name="connsiteY70" fmla="*/ 1370724 h 6858000"/>
              <a:gd name="connsiteX71" fmla="*/ 3525946 w 11795125"/>
              <a:gd name="connsiteY71" fmla="*/ 1141304 h 6858000"/>
              <a:gd name="connsiteX72" fmla="*/ 3719554 w 11795125"/>
              <a:gd name="connsiteY72" fmla="*/ 1141427 h 6858000"/>
              <a:gd name="connsiteX73" fmla="*/ 3749860 w 11795125"/>
              <a:gd name="connsiteY73" fmla="*/ 1158808 h 6858000"/>
              <a:gd name="connsiteX74" fmla="*/ 3846980 w 11795125"/>
              <a:gd name="connsiteY74" fmla="*/ 1327024 h 6858000"/>
              <a:gd name="connsiteX75" fmla="*/ 3846670 w 11795125"/>
              <a:gd name="connsiteY75" fmla="*/ 1361598 h 6858000"/>
              <a:gd name="connsiteX76" fmla="*/ 3750182 w 11795125"/>
              <a:gd name="connsiteY76" fmla="*/ 1529691 h 6858000"/>
              <a:gd name="connsiteX77" fmla="*/ 3720499 w 11795125"/>
              <a:gd name="connsiteY77" fmla="*/ 1546828 h 6858000"/>
              <a:gd name="connsiteX78" fmla="*/ 3526682 w 11795125"/>
              <a:gd name="connsiteY78" fmla="*/ 1546343 h 6858000"/>
              <a:gd name="connsiteX79" fmla="*/ 3496586 w 11795125"/>
              <a:gd name="connsiteY79" fmla="*/ 1529324 h 6858000"/>
              <a:gd name="connsiteX80" fmla="*/ 3399466 w 11795125"/>
              <a:gd name="connsiteY80" fmla="*/ 1361108 h 6858000"/>
              <a:gd name="connsiteX81" fmla="*/ 3399566 w 11795125"/>
              <a:gd name="connsiteY81" fmla="*/ 1326172 h 6858000"/>
              <a:gd name="connsiteX82" fmla="*/ 3496264 w 11795125"/>
              <a:gd name="connsiteY82" fmla="*/ 1158441 h 6858000"/>
              <a:gd name="connsiteX83" fmla="*/ 3525946 w 11795125"/>
              <a:gd name="connsiteY83" fmla="*/ 1141304 h 6858000"/>
              <a:gd name="connsiteX84" fmla="*/ 3955878 w 11795125"/>
              <a:gd name="connsiteY84" fmla="*/ 173494 h 6858000"/>
              <a:gd name="connsiteX85" fmla="*/ 4500068 w 11795125"/>
              <a:gd name="connsiteY85" fmla="*/ 173838 h 6858000"/>
              <a:gd name="connsiteX86" fmla="*/ 4585252 w 11795125"/>
              <a:gd name="connsiteY86" fmla="*/ 222694 h 6858000"/>
              <a:gd name="connsiteX87" fmla="*/ 4858234 w 11795125"/>
              <a:gd name="connsiteY87" fmla="*/ 695514 h 6858000"/>
              <a:gd name="connsiteX88" fmla="*/ 4857363 w 11795125"/>
              <a:gd name="connsiteY88" fmla="*/ 792690 h 6858000"/>
              <a:gd name="connsiteX89" fmla="*/ 4586156 w 11795125"/>
              <a:gd name="connsiteY89" fmla="*/ 1265167 h 6858000"/>
              <a:gd name="connsiteX90" fmla="*/ 4502727 w 11795125"/>
              <a:gd name="connsiteY90" fmla="*/ 1313334 h 6858000"/>
              <a:gd name="connsiteX91" fmla="*/ 3957947 w 11795125"/>
              <a:gd name="connsiteY91" fmla="*/ 1311968 h 6858000"/>
              <a:gd name="connsiteX92" fmla="*/ 3873354 w 11795125"/>
              <a:gd name="connsiteY92" fmla="*/ 1264134 h 6858000"/>
              <a:gd name="connsiteX93" fmla="*/ 3600372 w 11795125"/>
              <a:gd name="connsiteY93" fmla="*/ 791315 h 6858000"/>
              <a:gd name="connsiteX94" fmla="*/ 3600653 w 11795125"/>
              <a:gd name="connsiteY94" fmla="*/ 693116 h 6858000"/>
              <a:gd name="connsiteX95" fmla="*/ 3872449 w 11795125"/>
              <a:gd name="connsiteY95" fmla="*/ 221662 h 6858000"/>
              <a:gd name="connsiteX96" fmla="*/ 3955878 w 11795125"/>
              <a:gd name="connsiteY96" fmla="*/ 173494 h 6858000"/>
              <a:gd name="connsiteX97" fmla="*/ 3852283 w 11795125"/>
              <a:gd name="connsiteY97" fmla="*/ 0 h 6858000"/>
              <a:gd name="connsiteX98" fmla="*/ 6130031 w 11795125"/>
              <a:gd name="connsiteY98" fmla="*/ 0 h 6858000"/>
              <a:gd name="connsiteX99" fmla="*/ 6102465 w 11795125"/>
              <a:gd name="connsiteY99" fmla="*/ 36730 h 6858000"/>
              <a:gd name="connsiteX100" fmla="*/ 5879948 w 11795125"/>
              <a:gd name="connsiteY100" fmla="*/ 127724 h 6858000"/>
              <a:gd name="connsiteX101" fmla="*/ 4102884 w 11795125"/>
              <a:gd name="connsiteY101" fmla="*/ 123270 h 6858000"/>
              <a:gd name="connsiteX102" fmla="*/ 3877665 w 11795125"/>
              <a:gd name="connsiteY102" fmla="*/ 32818 h 6858000"/>
              <a:gd name="connsiteX103" fmla="*/ 0 w 11795125"/>
              <a:gd name="connsiteY103" fmla="*/ 0 h 6858000"/>
              <a:gd name="connsiteX104" fmla="*/ 3781476 w 11795125"/>
              <a:gd name="connsiteY104" fmla="*/ 0 h 6858000"/>
              <a:gd name="connsiteX105" fmla="*/ 3800985 w 11795125"/>
              <a:gd name="connsiteY105" fmla="*/ 47617 h 6858000"/>
              <a:gd name="connsiteX106" fmla="*/ 3766711 w 11795125"/>
              <a:gd name="connsiteY106" fmla="*/ 287889 h 6858000"/>
              <a:gd name="connsiteX107" fmla="*/ 2882037 w 11795125"/>
              <a:gd name="connsiteY107" fmla="*/ 1829098 h 6858000"/>
              <a:gd name="connsiteX108" fmla="*/ 2609888 w 11795125"/>
              <a:gd name="connsiteY108" fmla="*/ 1986223 h 6858000"/>
              <a:gd name="connsiteX109" fmla="*/ 832823 w 11795125"/>
              <a:gd name="connsiteY109" fmla="*/ 1981768 h 6858000"/>
              <a:gd name="connsiteX110" fmla="*/ 556879 w 11795125"/>
              <a:gd name="connsiteY110" fmla="*/ 1825733 h 6858000"/>
              <a:gd name="connsiteX111" fmla="*/ 79254 w 11795125"/>
              <a:gd name="connsiteY111" fmla="*/ 998462 h 6858000"/>
              <a:gd name="connsiteX112" fmla="*/ 0 w 11795125"/>
              <a:gd name="connsiteY112" fmla="*/ 86119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11795125" h="6858000">
                <a:moveTo>
                  <a:pt x="4729712" y="4417922"/>
                </a:moveTo>
                <a:cubicBezTo>
                  <a:pt x="4729712" y="4417922"/>
                  <a:pt x="4729712" y="4417922"/>
                  <a:pt x="7234278" y="4419507"/>
                </a:cubicBezTo>
                <a:cubicBezTo>
                  <a:pt x="7396730" y="4419716"/>
                  <a:pt x="7544918" y="4503359"/>
                  <a:pt x="7626325" y="4644358"/>
                </a:cubicBezTo>
                <a:cubicBezTo>
                  <a:pt x="7626325" y="4644358"/>
                  <a:pt x="7626325" y="4644358"/>
                  <a:pt x="8882694" y="6820455"/>
                </a:cubicBezTo>
                <a:lnTo>
                  <a:pt x="8898077" y="6858000"/>
                </a:lnTo>
                <a:lnTo>
                  <a:pt x="3070863" y="6858000"/>
                </a:lnTo>
                <a:lnTo>
                  <a:pt x="3094823" y="6809422"/>
                </a:lnTo>
                <a:cubicBezTo>
                  <a:pt x="3094823" y="6809422"/>
                  <a:pt x="3094823" y="6809422"/>
                  <a:pt x="4345735" y="4639611"/>
                </a:cubicBezTo>
                <a:cubicBezTo>
                  <a:pt x="4422097" y="4501523"/>
                  <a:pt x="4571941" y="4415010"/>
                  <a:pt x="4729712" y="4417922"/>
                </a:cubicBezTo>
                <a:close/>
                <a:moveTo>
                  <a:pt x="2031302" y="2039301"/>
                </a:moveTo>
                <a:cubicBezTo>
                  <a:pt x="2031302" y="2039301"/>
                  <a:pt x="2031302" y="2039301"/>
                  <a:pt x="2747265" y="2039754"/>
                </a:cubicBezTo>
                <a:cubicBezTo>
                  <a:pt x="2793703" y="2039814"/>
                  <a:pt x="2836066" y="2063724"/>
                  <a:pt x="2859337" y="2104031"/>
                </a:cubicBezTo>
                <a:cubicBezTo>
                  <a:pt x="2859337" y="2104031"/>
                  <a:pt x="2859337" y="2104031"/>
                  <a:pt x="3218486" y="2726096"/>
                </a:cubicBezTo>
                <a:cubicBezTo>
                  <a:pt x="3240981" y="2765058"/>
                  <a:pt x="3241283" y="2815045"/>
                  <a:pt x="3217340" y="2853948"/>
                </a:cubicBezTo>
                <a:cubicBezTo>
                  <a:pt x="3217340" y="2853948"/>
                  <a:pt x="3217340" y="2853948"/>
                  <a:pt x="2860527" y="3475560"/>
                </a:cubicBezTo>
                <a:cubicBezTo>
                  <a:pt x="2838697" y="3515034"/>
                  <a:pt x="2795862" y="3539765"/>
                  <a:pt x="2750762" y="3538933"/>
                </a:cubicBezTo>
                <a:cubicBezTo>
                  <a:pt x="2750762" y="3538933"/>
                  <a:pt x="2750762" y="3538933"/>
                  <a:pt x="2034023" y="3537136"/>
                </a:cubicBezTo>
                <a:cubicBezTo>
                  <a:pt x="1988359" y="3538420"/>
                  <a:pt x="1945223" y="3513165"/>
                  <a:pt x="1922728" y="3474202"/>
                </a:cubicBezTo>
                <a:cubicBezTo>
                  <a:pt x="1922728" y="3474202"/>
                  <a:pt x="1922728" y="3474202"/>
                  <a:pt x="1563578" y="2852137"/>
                </a:cubicBezTo>
                <a:cubicBezTo>
                  <a:pt x="1540307" y="2811831"/>
                  <a:pt x="1540780" y="2763190"/>
                  <a:pt x="1563948" y="2722942"/>
                </a:cubicBezTo>
                <a:cubicBezTo>
                  <a:pt x="1563948" y="2722942"/>
                  <a:pt x="1563948" y="2722942"/>
                  <a:pt x="1921537" y="2102674"/>
                </a:cubicBezTo>
                <a:cubicBezTo>
                  <a:pt x="1943366" y="2063199"/>
                  <a:pt x="1986202" y="2038468"/>
                  <a:pt x="2031302" y="2039301"/>
                </a:cubicBezTo>
                <a:close/>
                <a:moveTo>
                  <a:pt x="9343478" y="1795745"/>
                </a:moveTo>
                <a:cubicBezTo>
                  <a:pt x="9343478" y="1795745"/>
                  <a:pt x="9343478" y="1795745"/>
                  <a:pt x="11620502" y="1797185"/>
                </a:cubicBezTo>
                <a:lnTo>
                  <a:pt x="11795125" y="1797296"/>
                </a:lnTo>
                <a:lnTo>
                  <a:pt x="11795125" y="6858000"/>
                </a:lnTo>
                <a:lnTo>
                  <a:pt x="8996698" y="6858000"/>
                </a:lnTo>
                <a:lnTo>
                  <a:pt x="8963663" y="6815289"/>
                </a:lnTo>
                <a:cubicBezTo>
                  <a:pt x="8963663" y="6815289"/>
                  <a:pt x="8963663" y="6815289"/>
                  <a:pt x="7707295" y="4639193"/>
                </a:cubicBezTo>
                <a:cubicBezTo>
                  <a:pt x="7625888" y="4498193"/>
                  <a:pt x="7627546" y="4328036"/>
                  <a:pt x="7708590" y="4187244"/>
                </a:cubicBezTo>
                <a:cubicBezTo>
                  <a:pt x="7708590" y="4187244"/>
                  <a:pt x="7708590" y="4187244"/>
                  <a:pt x="8959501" y="2017434"/>
                </a:cubicBezTo>
                <a:cubicBezTo>
                  <a:pt x="9035863" y="1879345"/>
                  <a:pt x="9185707" y="1792833"/>
                  <a:pt x="9343478" y="1795745"/>
                </a:cubicBezTo>
                <a:close/>
                <a:moveTo>
                  <a:pt x="3102644" y="1739841"/>
                </a:moveTo>
                <a:cubicBezTo>
                  <a:pt x="3102644" y="1739841"/>
                  <a:pt x="3102644" y="1739841"/>
                  <a:pt x="3385876" y="1740020"/>
                </a:cubicBezTo>
                <a:cubicBezTo>
                  <a:pt x="3404247" y="1740043"/>
                  <a:pt x="3421005" y="1749503"/>
                  <a:pt x="3430211" y="1765448"/>
                </a:cubicBezTo>
                <a:cubicBezTo>
                  <a:pt x="3430211" y="1765448"/>
                  <a:pt x="3430211" y="1765448"/>
                  <a:pt x="3572289" y="2011533"/>
                </a:cubicBezTo>
                <a:cubicBezTo>
                  <a:pt x="3581188" y="2026948"/>
                  <a:pt x="3581308" y="2046721"/>
                  <a:pt x="3571836" y="2062111"/>
                </a:cubicBezTo>
                <a:cubicBezTo>
                  <a:pt x="3571836" y="2062111"/>
                  <a:pt x="3571836" y="2062111"/>
                  <a:pt x="3430681" y="2308019"/>
                </a:cubicBezTo>
                <a:cubicBezTo>
                  <a:pt x="3422046" y="2323634"/>
                  <a:pt x="3405101" y="2333418"/>
                  <a:pt x="3387260" y="2333088"/>
                </a:cubicBezTo>
                <a:cubicBezTo>
                  <a:pt x="3387260" y="2333088"/>
                  <a:pt x="3387260" y="2333088"/>
                  <a:pt x="3103720" y="2332378"/>
                </a:cubicBezTo>
                <a:cubicBezTo>
                  <a:pt x="3085656" y="2332886"/>
                  <a:pt x="3068592" y="2322895"/>
                  <a:pt x="3059693" y="2307481"/>
                </a:cubicBezTo>
                <a:cubicBezTo>
                  <a:pt x="3059693" y="2307481"/>
                  <a:pt x="3059693" y="2307481"/>
                  <a:pt x="2917615" y="2061395"/>
                </a:cubicBezTo>
                <a:cubicBezTo>
                  <a:pt x="2908409" y="2045450"/>
                  <a:pt x="2908596" y="2026208"/>
                  <a:pt x="2917761" y="2010286"/>
                </a:cubicBezTo>
                <a:cubicBezTo>
                  <a:pt x="2917761" y="2010286"/>
                  <a:pt x="2917761" y="2010286"/>
                  <a:pt x="3059222" y="1764910"/>
                </a:cubicBezTo>
                <a:cubicBezTo>
                  <a:pt x="3067857" y="1749295"/>
                  <a:pt x="3084803" y="1739511"/>
                  <a:pt x="3102644" y="1739841"/>
                </a:cubicBezTo>
                <a:close/>
                <a:moveTo>
                  <a:pt x="3522963" y="1598675"/>
                </a:moveTo>
                <a:cubicBezTo>
                  <a:pt x="3522963" y="1598675"/>
                  <a:pt x="3522963" y="1598675"/>
                  <a:pt x="3625194" y="1598740"/>
                </a:cubicBezTo>
                <a:cubicBezTo>
                  <a:pt x="3631826" y="1598748"/>
                  <a:pt x="3637874" y="1602162"/>
                  <a:pt x="3641197" y="1607918"/>
                </a:cubicBezTo>
                <a:cubicBezTo>
                  <a:pt x="3641197" y="1607918"/>
                  <a:pt x="3641197" y="1607918"/>
                  <a:pt x="3692479" y="1696742"/>
                </a:cubicBezTo>
                <a:cubicBezTo>
                  <a:pt x="3695691" y="1702305"/>
                  <a:pt x="3695735" y="1709443"/>
                  <a:pt x="3692315" y="1714998"/>
                </a:cubicBezTo>
                <a:cubicBezTo>
                  <a:pt x="3692315" y="1714998"/>
                  <a:pt x="3692315" y="1714998"/>
                  <a:pt x="3641367" y="1803757"/>
                </a:cubicBezTo>
                <a:cubicBezTo>
                  <a:pt x="3638250" y="1809393"/>
                  <a:pt x="3632134" y="1812924"/>
                  <a:pt x="3625694" y="1812806"/>
                </a:cubicBezTo>
                <a:cubicBezTo>
                  <a:pt x="3625694" y="1812806"/>
                  <a:pt x="3625694" y="1812806"/>
                  <a:pt x="3523352" y="1812549"/>
                </a:cubicBezTo>
                <a:cubicBezTo>
                  <a:pt x="3516832" y="1812733"/>
                  <a:pt x="3510671" y="1809127"/>
                  <a:pt x="3507459" y="1803563"/>
                </a:cubicBezTo>
                <a:cubicBezTo>
                  <a:pt x="3507459" y="1803563"/>
                  <a:pt x="3507459" y="1803563"/>
                  <a:pt x="3456177" y="1714739"/>
                </a:cubicBezTo>
                <a:cubicBezTo>
                  <a:pt x="3452854" y="1708984"/>
                  <a:pt x="3452922" y="1702038"/>
                  <a:pt x="3456230" y="1696292"/>
                </a:cubicBezTo>
                <a:cubicBezTo>
                  <a:pt x="3456230" y="1696292"/>
                  <a:pt x="3456230" y="1696292"/>
                  <a:pt x="3507290" y="1607724"/>
                </a:cubicBezTo>
                <a:cubicBezTo>
                  <a:pt x="3510406" y="1602087"/>
                  <a:pt x="3516523" y="1598556"/>
                  <a:pt x="3522963" y="1598675"/>
                </a:cubicBezTo>
                <a:close/>
                <a:moveTo>
                  <a:pt x="4199803" y="1370724"/>
                </a:moveTo>
                <a:cubicBezTo>
                  <a:pt x="4199803" y="1370724"/>
                  <a:pt x="4199803" y="1370724"/>
                  <a:pt x="4537019" y="1370938"/>
                </a:cubicBezTo>
                <a:cubicBezTo>
                  <a:pt x="4558892" y="1370965"/>
                  <a:pt x="4578843" y="1382227"/>
                  <a:pt x="4589804" y="1401211"/>
                </a:cubicBezTo>
                <a:cubicBezTo>
                  <a:pt x="4589804" y="1401211"/>
                  <a:pt x="4589804" y="1401211"/>
                  <a:pt x="4758963" y="1694203"/>
                </a:cubicBezTo>
                <a:cubicBezTo>
                  <a:pt x="4769558" y="1712554"/>
                  <a:pt x="4769700" y="1736097"/>
                  <a:pt x="4758423" y="1754421"/>
                </a:cubicBezTo>
                <a:cubicBezTo>
                  <a:pt x="4758423" y="1754421"/>
                  <a:pt x="4758423" y="1754421"/>
                  <a:pt x="4590365" y="2047199"/>
                </a:cubicBezTo>
                <a:cubicBezTo>
                  <a:pt x="4580083" y="2065790"/>
                  <a:pt x="4559908" y="2077438"/>
                  <a:pt x="4538665" y="2077046"/>
                </a:cubicBezTo>
                <a:cubicBezTo>
                  <a:pt x="4538665" y="2077046"/>
                  <a:pt x="4538665" y="2077046"/>
                  <a:pt x="4201084" y="2076201"/>
                </a:cubicBezTo>
                <a:cubicBezTo>
                  <a:pt x="4179577" y="2076805"/>
                  <a:pt x="4159259" y="2064910"/>
                  <a:pt x="4148664" y="2046559"/>
                </a:cubicBezTo>
                <a:cubicBezTo>
                  <a:pt x="4148664" y="2046559"/>
                  <a:pt x="4148664" y="2046559"/>
                  <a:pt x="3979505" y="1753567"/>
                </a:cubicBezTo>
                <a:cubicBezTo>
                  <a:pt x="3968545" y="1734583"/>
                  <a:pt x="3968768" y="1711673"/>
                  <a:pt x="3979680" y="1692718"/>
                </a:cubicBezTo>
                <a:cubicBezTo>
                  <a:pt x="3979680" y="1692718"/>
                  <a:pt x="3979680" y="1692718"/>
                  <a:pt x="4148104" y="1400573"/>
                </a:cubicBezTo>
                <a:cubicBezTo>
                  <a:pt x="4158385" y="1381980"/>
                  <a:pt x="4178560" y="1370332"/>
                  <a:pt x="4199803" y="1370724"/>
                </a:cubicBezTo>
                <a:close/>
                <a:moveTo>
                  <a:pt x="3525946" y="1141304"/>
                </a:moveTo>
                <a:cubicBezTo>
                  <a:pt x="3525946" y="1141304"/>
                  <a:pt x="3525946" y="1141304"/>
                  <a:pt x="3719554" y="1141427"/>
                </a:cubicBezTo>
                <a:cubicBezTo>
                  <a:pt x="3732112" y="1141443"/>
                  <a:pt x="3743567" y="1147909"/>
                  <a:pt x="3749860" y="1158808"/>
                </a:cubicBezTo>
                <a:cubicBezTo>
                  <a:pt x="3749860" y="1158808"/>
                  <a:pt x="3749860" y="1158808"/>
                  <a:pt x="3846980" y="1327024"/>
                </a:cubicBezTo>
                <a:cubicBezTo>
                  <a:pt x="3853063" y="1337561"/>
                  <a:pt x="3853144" y="1351077"/>
                  <a:pt x="3846670" y="1361598"/>
                </a:cubicBezTo>
                <a:cubicBezTo>
                  <a:pt x="3846670" y="1361598"/>
                  <a:pt x="3846670" y="1361598"/>
                  <a:pt x="3750182" y="1529691"/>
                </a:cubicBezTo>
                <a:cubicBezTo>
                  <a:pt x="3744279" y="1540366"/>
                  <a:pt x="3732695" y="1547054"/>
                  <a:pt x="3720499" y="1546828"/>
                </a:cubicBezTo>
                <a:cubicBezTo>
                  <a:pt x="3720499" y="1546828"/>
                  <a:pt x="3720499" y="1546828"/>
                  <a:pt x="3526682" y="1546343"/>
                </a:cubicBezTo>
                <a:cubicBezTo>
                  <a:pt x="3514334" y="1546689"/>
                  <a:pt x="3502669" y="1539861"/>
                  <a:pt x="3496586" y="1529324"/>
                </a:cubicBezTo>
                <a:cubicBezTo>
                  <a:pt x="3496586" y="1529324"/>
                  <a:pt x="3496586" y="1529324"/>
                  <a:pt x="3399466" y="1361108"/>
                </a:cubicBezTo>
                <a:cubicBezTo>
                  <a:pt x="3393173" y="1350208"/>
                  <a:pt x="3393302" y="1337055"/>
                  <a:pt x="3399566" y="1326172"/>
                </a:cubicBezTo>
                <a:cubicBezTo>
                  <a:pt x="3399566" y="1326172"/>
                  <a:pt x="3399566" y="1326172"/>
                  <a:pt x="3496264" y="1158441"/>
                </a:cubicBezTo>
                <a:cubicBezTo>
                  <a:pt x="3502167" y="1147767"/>
                  <a:pt x="3513750" y="1141079"/>
                  <a:pt x="3525946" y="1141304"/>
                </a:cubicBezTo>
                <a:close/>
                <a:moveTo>
                  <a:pt x="3955878" y="173494"/>
                </a:moveTo>
                <a:cubicBezTo>
                  <a:pt x="3955878" y="173494"/>
                  <a:pt x="3955878" y="173494"/>
                  <a:pt x="4500068" y="173838"/>
                </a:cubicBezTo>
                <a:cubicBezTo>
                  <a:pt x="4535365" y="173884"/>
                  <a:pt x="4567564" y="192057"/>
                  <a:pt x="4585252" y="222694"/>
                </a:cubicBezTo>
                <a:cubicBezTo>
                  <a:pt x="4585252" y="222694"/>
                  <a:pt x="4585252" y="222694"/>
                  <a:pt x="4858234" y="695514"/>
                </a:cubicBezTo>
                <a:cubicBezTo>
                  <a:pt x="4875332" y="725128"/>
                  <a:pt x="4875562" y="763121"/>
                  <a:pt x="4857363" y="792690"/>
                </a:cubicBezTo>
                <a:cubicBezTo>
                  <a:pt x="4857363" y="792690"/>
                  <a:pt x="4857363" y="792690"/>
                  <a:pt x="4586156" y="1265167"/>
                </a:cubicBezTo>
                <a:cubicBezTo>
                  <a:pt x="4569564" y="1295169"/>
                  <a:pt x="4537006" y="1313967"/>
                  <a:pt x="4502727" y="1313334"/>
                </a:cubicBezTo>
                <a:cubicBezTo>
                  <a:pt x="4502727" y="1313334"/>
                  <a:pt x="4502727" y="1313334"/>
                  <a:pt x="3957947" y="1311968"/>
                </a:cubicBezTo>
                <a:cubicBezTo>
                  <a:pt x="3923239" y="1312944"/>
                  <a:pt x="3890452" y="1293749"/>
                  <a:pt x="3873354" y="1264134"/>
                </a:cubicBezTo>
                <a:cubicBezTo>
                  <a:pt x="3873354" y="1264134"/>
                  <a:pt x="3873354" y="1264134"/>
                  <a:pt x="3600372" y="791315"/>
                </a:cubicBezTo>
                <a:cubicBezTo>
                  <a:pt x="3582684" y="760678"/>
                  <a:pt x="3583043" y="723707"/>
                  <a:pt x="3600653" y="693116"/>
                </a:cubicBezTo>
                <a:cubicBezTo>
                  <a:pt x="3600653" y="693116"/>
                  <a:pt x="3600653" y="693116"/>
                  <a:pt x="3872449" y="221662"/>
                </a:cubicBezTo>
                <a:cubicBezTo>
                  <a:pt x="3889041" y="191658"/>
                  <a:pt x="3921599" y="172861"/>
                  <a:pt x="3955878" y="173494"/>
                </a:cubicBezTo>
                <a:close/>
                <a:moveTo>
                  <a:pt x="3852283" y="0"/>
                </a:moveTo>
                <a:lnTo>
                  <a:pt x="6130031" y="0"/>
                </a:lnTo>
                <a:lnTo>
                  <a:pt x="6102465" y="36730"/>
                </a:lnTo>
                <a:cubicBezTo>
                  <a:pt x="6044520" y="95168"/>
                  <a:pt x="5963814" y="129272"/>
                  <a:pt x="5879948" y="127724"/>
                </a:cubicBezTo>
                <a:cubicBezTo>
                  <a:pt x="5879948" y="127724"/>
                  <a:pt x="5879948" y="127724"/>
                  <a:pt x="4102884" y="123270"/>
                </a:cubicBezTo>
                <a:cubicBezTo>
                  <a:pt x="4017972" y="125657"/>
                  <a:pt x="3936583" y="91034"/>
                  <a:pt x="3877665" y="32818"/>
                </a:cubicBezTo>
                <a:close/>
                <a:moveTo>
                  <a:pt x="0" y="0"/>
                </a:moveTo>
                <a:lnTo>
                  <a:pt x="3781476" y="0"/>
                </a:lnTo>
                <a:lnTo>
                  <a:pt x="3800985" y="47617"/>
                </a:lnTo>
                <a:cubicBezTo>
                  <a:pt x="3821943" y="127749"/>
                  <a:pt x="3811234" y="215546"/>
                  <a:pt x="3766711" y="287889"/>
                </a:cubicBezTo>
                <a:cubicBezTo>
                  <a:pt x="3766711" y="287889"/>
                  <a:pt x="3766711" y="287889"/>
                  <a:pt x="2882037" y="1829098"/>
                </a:cubicBezTo>
                <a:cubicBezTo>
                  <a:pt x="2827913" y="1926970"/>
                  <a:pt x="2721708" y="1988287"/>
                  <a:pt x="2609888" y="1986223"/>
                </a:cubicBezTo>
                <a:cubicBezTo>
                  <a:pt x="2609888" y="1986223"/>
                  <a:pt x="2609888" y="1986223"/>
                  <a:pt x="832823" y="1981768"/>
                </a:cubicBezTo>
                <a:cubicBezTo>
                  <a:pt x="719607" y="1984952"/>
                  <a:pt x="612654" y="1922338"/>
                  <a:pt x="556879" y="1825733"/>
                </a:cubicBezTo>
                <a:cubicBezTo>
                  <a:pt x="556879" y="1825733"/>
                  <a:pt x="556879" y="1825733"/>
                  <a:pt x="79254" y="998462"/>
                </a:cubicBezTo>
                <a:lnTo>
                  <a:pt x="0" y="861190"/>
                </a:lnTo>
                <a:close/>
              </a:path>
            </a:pathLst>
          </a:custGeom>
          <a:solidFill>
            <a:schemeClr val="bg1">
              <a:lumMod val="95000"/>
            </a:schemeClr>
          </a:solidFill>
        </p:spPr>
        <p:txBody>
          <a:bodyPr wrap="square" tIns="864000">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Photo</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3866117" y="1816509"/>
            <a:ext cx="4459766" cy="3146839"/>
          </a:xfrm>
          <a:prstGeom prst="roundRect">
            <a:avLst>
              <a:gd name="adj" fmla="val 2139"/>
            </a:avLst>
          </a:prstGeom>
          <a:gradFill>
            <a:gsLst>
              <a:gs pos="100000">
                <a:schemeClr val="tx1">
                  <a:lumMod val="95000"/>
                  <a:lumOff val="5000"/>
                </a:schemeClr>
              </a:gs>
              <a:gs pos="0">
                <a:schemeClr val="tx1">
                  <a:lumMod val="75000"/>
                  <a:lumOff val="25000"/>
                </a:schemeClr>
              </a:gs>
            </a:gsLst>
            <a:lin ang="10800000" scaled="0"/>
          </a:gradFill>
          <a:ln>
            <a:solidFill>
              <a:schemeClr val="bg1">
                <a:lumMod val="50000"/>
              </a:schemeClr>
            </a:solidFill>
          </a:ln>
        </p:spPr>
        <p:txBody>
          <a:bodyPr lIns="180000" tIns="288000" rIns="180000" bIns="180000" anchor="t"/>
          <a:lstStyle>
            <a:lvl1pPr algn="l">
              <a:lnSpc>
                <a:spcPts val="4000"/>
              </a:lnSpc>
              <a:defRPr sz="5000" b="1" spc="-300">
                <a:solidFill>
                  <a:schemeClr val="bg1">
                    <a:lumMod val="95000"/>
                  </a:schemeClr>
                </a:solidFill>
              </a:defRPr>
            </a:lvl1pPr>
          </a:lstStyle>
          <a:p>
            <a:r>
              <a:rPr lang="en-US" noProof="0"/>
              <a:t>Click to edit divider slide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4048124" y="3795246"/>
            <a:ext cx="4000500" cy="997905"/>
          </a:xfrm>
          <a:noFill/>
        </p:spPr>
        <p:txBody>
          <a:bodyPr lIns="0" tIns="0" rIns="0" bIns="0"/>
          <a:lstStyle>
            <a:lvl1pPr marL="0" indent="0" algn="l">
              <a:buNone/>
              <a:defRPr sz="2100">
                <a:solidFill>
                  <a:schemeClr val="bg1">
                    <a:lumMod val="9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Footer Placeholder 3">
            <a:extLst>
              <a:ext uri="{FF2B5EF4-FFF2-40B4-BE49-F238E27FC236}">
                <a16:creationId xmlns:a16="http://schemas.microsoft.com/office/drawing/2014/main" id="{734B1E83-6080-4D35-A216-8E5C399023B2}"/>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0DE95353-8EE1-49C9-ADAC-E76BD49D222D}"/>
              </a:ext>
            </a:extLst>
          </p:cNvPr>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622736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Photo 1">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7D77123-FDC4-48FD-9EFB-8A84F6069060}"/>
              </a:ext>
            </a:extLst>
          </p:cNvPr>
          <p:cNvSpPr>
            <a:spLocks noGrp="1"/>
          </p:cNvSpPr>
          <p:nvPr>
            <p:ph type="pic" sz="quarter" idx="14" hasCustomPrompt="1"/>
          </p:nvPr>
        </p:nvSpPr>
        <p:spPr>
          <a:xfrm>
            <a:off x="6481149" y="1684742"/>
            <a:ext cx="4904790" cy="4333769"/>
          </a:xfrm>
          <a:custGeom>
            <a:avLst/>
            <a:gdLst>
              <a:gd name="connsiteX0" fmla="*/ 1412122 w 4904790"/>
              <a:gd name="connsiteY0" fmla="*/ 0 h 4333769"/>
              <a:gd name="connsiteX1" fmla="*/ 3492669 w 4904790"/>
              <a:gd name="connsiteY1" fmla="*/ 0 h 4333769"/>
              <a:gd name="connsiteX2" fmla="*/ 3811717 w 4904790"/>
              <a:gd name="connsiteY2" fmla="*/ 188036 h 4333769"/>
              <a:gd name="connsiteX3" fmla="*/ 4854237 w 4904790"/>
              <a:gd name="connsiteY3" fmla="*/ 1983326 h 4333769"/>
              <a:gd name="connsiteX4" fmla="*/ 4854237 w 4904790"/>
              <a:gd name="connsiteY4" fmla="*/ 2350443 h 4333769"/>
              <a:gd name="connsiteX5" fmla="*/ 3811717 w 4904790"/>
              <a:gd name="connsiteY5" fmla="*/ 4145734 h 4333769"/>
              <a:gd name="connsiteX6" fmla="*/ 3492669 w 4904790"/>
              <a:gd name="connsiteY6" fmla="*/ 4333769 h 4333769"/>
              <a:gd name="connsiteX7" fmla="*/ 1412122 w 4904790"/>
              <a:gd name="connsiteY7" fmla="*/ 4333769 h 4333769"/>
              <a:gd name="connsiteX8" fmla="*/ 1088581 w 4904790"/>
              <a:gd name="connsiteY8" fmla="*/ 4145734 h 4333769"/>
              <a:gd name="connsiteX9" fmla="*/ 50554 w 4904790"/>
              <a:gd name="connsiteY9" fmla="*/ 2350443 h 4333769"/>
              <a:gd name="connsiteX10" fmla="*/ 50554 w 4904790"/>
              <a:gd name="connsiteY10" fmla="*/ 1983326 h 4333769"/>
              <a:gd name="connsiteX11" fmla="*/ 1088581 w 4904790"/>
              <a:gd name="connsiteY11" fmla="*/ 188036 h 4333769"/>
              <a:gd name="connsiteX12" fmla="*/ 1412122 w 4904790"/>
              <a:gd name="connsiteY12" fmla="*/ 0 h 43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04790" h="4333769">
                <a:moveTo>
                  <a:pt x="1412122" y="0"/>
                </a:moveTo>
                <a:cubicBezTo>
                  <a:pt x="1412122" y="0"/>
                  <a:pt x="1412122" y="0"/>
                  <a:pt x="3492669" y="0"/>
                </a:cubicBezTo>
                <a:cubicBezTo>
                  <a:pt x="3622985" y="0"/>
                  <a:pt x="3748806" y="71633"/>
                  <a:pt x="3811717" y="188036"/>
                </a:cubicBezTo>
                <a:cubicBezTo>
                  <a:pt x="3811717" y="188036"/>
                  <a:pt x="3811717" y="188036"/>
                  <a:pt x="4854237" y="1983326"/>
                </a:cubicBezTo>
                <a:cubicBezTo>
                  <a:pt x="4921642" y="2095252"/>
                  <a:pt x="4921642" y="2238517"/>
                  <a:pt x="4854237" y="2350443"/>
                </a:cubicBezTo>
                <a:cubicBezTo>
                  <a:pt x="4854237" y="2350443"/>
                  <a:pt x="4854237" y="2350443"/>
                  <a:pt x="3811717" y="4145734"/>
                </a:cubicBezTo>
                <a:cubicBezTo>
                  <a:pt x="3748806" y="4262137"/>
                  <a:pt x="3622985" y="4333769"/>
                  <a:pt x="3492669" y="4333769"/>
                </a:cubicBezTo>
                <a:cubicBezTo>
                  <a:pt x="3492669" y="4333769"/>
                  <a:pt x="3492669" y="4333769"/>
                  <a:pt x="1412122" y="4333769"/>
                </a:cubicBezTo>
                <a:cubicBezTo>
                  <a:pt x="1277313" y="4333769"/>
                  <a:pt x="1155985" y="4262137"/>
                  <a:pt x="1088581" y="4145734"/>
                </a:cubicBezTo>
                <a:cubicBezTo>
                  <a:pt x="1088581" y="4145734"/>
                  <a:pt x="1088581" y="4145734"/>
                  <a:pt x="50554" y="2350443"/>
                </a:cubicBezTo>
                <a:cubicBezTo>
                  <a:pt x="-16851" y="2238517"/>
                  <a:pt x="-16851" y="2095252"/>
                  <a:pt x="50554" y="1983326"/>
                </a:cubicBezTo>
                <a:cubicBezTo>
                  <a:pt x="50554" y="1983326"/>
                  <a:pt x="50554" y="1983326"/>
                  <a:pt x="1088581" y="188036"/>
                </a:cubicBezTo>
                <a:cubicBezTo>
                  <a:pt x="1155985" y="71633"/>
                  <a:pt x="1277313" y="0"/>
                  <a:pt x="1412122" y="0"/>
                </a:cubicBezTo>
                <a:close/>
              </a:path>
            </a:pathLst>
          </a:custGeom>
          <a:solidFill>
            <a:schemeClr val="bg1">
              <a:lumMod val="95000"/>
            </a:schemeClr>
          </a:solidFill>
        </p:spPr>
        <p:txBody>
          <a:bodyPr wrap="square"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5472000" cy="432000"/>
          </a:xfrm>
        </p:spPr>
        <p:txBody>
          <a:bodyPr/>
          <a:lstStyle>
            <a:lvl1pPr>
              <a:defRPr>
                <a:solidFill>
                  <a:schemeClr val="tx1">
                    <a:lumMod val="75000"/>
                    <a:lumOff val="25000"/>
                  </a:schemeClr>
                </a:solidFill>
              </a:defRPr>
            </a:lvl1pPr>
          </a:lstStyle>
          <a:p>
            <a:r>
              <a:rPr lang="en-US" noProof="0"/>
              <a:t>Click to edit page title</a:t>
            </a:r>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431801" y="1008000"/>
            <a:ext cx="5472000"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1511566"/>
            <a:ext cx="5472000" cy="4680434"/>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3501039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Photo 2">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C64B33BB-8F3A-42CE-BBDA-D08AA3266737}"/>
              </a:ext>
            </a:extLst>
          </p:cNvPr>
          <p:cNvSpPr>
            <a:spLocks noGrp="1"/>
          </p:cNvSpPr>
          <p:nvPr>
            <p:ph type="pic" sz="quarter" idx="36" hasCustomPrompt="1"/>
          </p:nvPr>
        </p:nvSpPr>
        <p:spPr>
          <a:xfrm>
            <a:off x="6282692" y="432000"/>
            <a:ext cx="5511800" cy="5760000"/>
          </a:xfrm>
          <a:custGeom>
            <a:avLst/>
            <a:gdLst>
              <a:gd name="connsiteX0" fmla="*/ 193823 w 5511800"/>
              <a:gd name="connsiteY0" fmla="*/ 0 h 5760000"/>
              <a:gd name="connsiteX1" fmla="*/ 5511800 w 5511800"/>
              <a:gd name="connsiteY1" fmla="*/ 0 h 5760000"/>
              <a:gd name="connsiteX2" fmla="*/ 5511800 w 5511800"/>
              <a:gd name="connsiteY2" fmla="*/ 5760000 h 5760000"/>
              <a:gd name="connsiteX3" fmla="*/ 193823 w 5511800"/>
              <a:gd name="connsiteY3" fmla="*/ 5760000 h 5760000"/>
              <a:gd name="connsiteX4" fmla="*/ 3937 w 5511800"/>
              <a:gd name="connsiteY4" fmla="*/ 5605239 h 5760000"/>
              <a:gd name="connsiteX5" fmla="*/ 0 w 5511800"/>
              <a:gd name="connsiteY5" fmla="*/ 5566186 h 5760000"/>
              <a:gd name="connsiteX6" fmla="*/ 0 w 5511800"/>
              <a:gd name="connsiteY6" fmla="*/ 193814 h 5760000"/>
              <a:gd name="connsiteX7" fmla="*/ 3937 w 5511800"/>
              <a:gd name="connsiteY7" fmla="*/ 154762 h 5760000"/>
              <a:gd name="connsiteX8" fmla="*/ 193823 w 5511800"/>
              <a:gd name="connsiteY8" fmla="*/ 0 h 57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11800" h="5760000">
                <a:moveTo>
                  <a:pt x="193823" y="0"/>
                </a:moveTo>
                <a:lnTo>
                  <a:pt x="5511800" y="0"/>
                </a:lnTo>
                <a:lnTo>
                  <a:pt x="5511800" y="5760000"/>
                </a:lnTo>
                <a:lnTo>
                  <a:pt x="193823" y="5760000"/>
                </a:lnTo>
                <a:cubicBezTo>
                  <a:pt x="100158" y="5760000"/>
                  <a:pt x="22011" y="5693561"/>
                  <a:pt x="3937" y="5605239"/>
                </a:cubicBezTo>
                <a:lnTo>
                  <a:pt x="0" y="5566186"/>
                </a:lnTo>
                <a:lnTo>
                  <a:pt x="0" y="193814"/>
                </a:lnTo>
                <a:lnTo>
                  <a:pt x="3937" y="154762"/>
                </a:lnTo>
                <a:cubicBezTo>
                  <a:pt x="22011" y="66440"/>
                  <a:pt x="100158" y="0"/>
                  <a:pt x="193823" y="0"/>
                </a:cubicBezTo>
                <a:close/>
              </a:path>
            </a:pathLst>
          </a:custGeom>
        </p:spPr>
        <p:txBody>
          <a:bodyPr wrap="square" tIns="0"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5472000" cy="432000"/>
          </a:xfrm>
        </p:spPr>
        <p:txBody>
          <a:bodyPr/>
          <a:lstStyle>
            <a:lvl1pPr>
              <a:defRPr>
                <a:solidFill>
                  <a:schemeClr val="tx1">
                    <a:lumMod val="75000"/>
                    <a:lumOff val="25000"/>
                  </a:schemeClr>
                </a:solidFill>
              </a:defRPr>
            </a:lvl1pPr>
          </a:lstStyle>
          <a:p>
            <a:r>
              <a:rPr lang="en-US" noProof="0"/>
              <a:t>Click to edit page title</a:t>
            </a:r>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431801" y="1008000"/>
            <a:ext cx="5472000"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1511566"/>
            <a:ext cx="5472000" cy="4680434"/>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4162926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Photo 3">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7D77123-FDC4-48FD-9EFB-8A84F6069060}"/>
              </a:ext>
            </a:extLst>
          </p:cNvPr>
          <p:cNvSpPr>
            <a:spLocks noGrp="1"/>
          </p:cNvSpPr>
          <p:nvPr>
            <p:ph type="pic" sz="quarter" idx="14" hasCustomPrompt="1"/>
          </p:nvPr>
        </p:nvSpPr>
        <p:spPr>
          <a:xfrm>
            <a:off x="6812170" y="2376298"/>
            <a:ext cx="2405261" cy="2125239"/>
          </a:xfrm>
          <a:custGeom>
            <a:avLst/>
            <a:gdLst>
              <a:gd name="connsiteX0" fmla="*/ 1412122 w 4904790"/>
              <a:gd name="connsiteY0" fmla="*/ 0 h 4333769"/>
              <a:gd name="connsiteX1" fmla="*/ 3492669 w 4904790"/>
              <a:gd name="connsiteY1" fmla="*/ 0 h 4333769"/>
              <a:gd name="connsiteX2" fmla="*/ 3811717 w 4904790"/>
              <a:gd name="connsiteY2" fmla="*/ 188036 h 4333769"/>
              <a:gd name="connsiteX3" fmla="*/ 4854237 w 4904790"/>
              <a:gd name="connsiteY3" fmla="*/ 1983326 h 4333769"/>
              <a:gd name="connsiteX4" fmla="*/ 4854237 w 4904790"/>
              <a:gd name="connsiteY4" fmla="*/ 2350443 h 4333769"/>
              <a:gd name="connsiteX5" fmla="*/ 3811717 w 4904790"/>
              <a:gd name="connsiteY5" fmla="*/ 4145734 h 4333769"/>
              <a:gd name="connsiteX6" fmla="*/ 3492669 w 4904790"/>
              <a:gd name="connsiteY6" fmla="*/ 4333769 h 4333769"/>
              <a:gd name="connsiteX7" fmla="*/ 1412122 w 4904790"/>
              <a:gd name="connsiteY7" fmla="*/ 4333769 h 4333769"/>
              <a:gd name="connsiteX8" fmla="*/ 1088581 w 4904790"/>
              <a:gd name="connsiteY8" fmla="*/ 4145734 h 4333769"/>
              <a:gd name="connsiteX9" fmla="*/ 50554 w 4904790"/>
              <a:gd name="connsiteY9" fmla="*/ 2350443 h 4333769"/>
              <a:gd name="connsiteX10" fmla="*/ 50554 w 4904790"/>
              <a:gd name="connsiteY10" fmla="*/ 1983326 h 4333769"/>
              <a:gd name="connsiteX11" fmla="*/ 1088581 w 4904790"/>
              <a:gd name="connsiteY11" fmla="*/ 188036 h 4333769"/>
              <a:gd name="connsiteX12" fmla="*/ 1412122 w 4904790"/>
              <a:gd name="connsiteY12" fmla="*/ 0 h 43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04790" h="4333769">
                <a:moveTo>
                  <a:pt x="1412122" y="0"/>
                </a:moveTo>
                <a:cubicBezTo>
                  <a:pt x="1412122" y="0"/>
                  <a:pt x="1412122" y="0"/>
                  <a:pt x="3492669" y="0"/>
                </a:cubicBezTo>
                <a:cubicBezTo>
                  <a:pt x="3622985" y="0"/>
                  <a:pt x="3748806" y="71633"/>
                  <a:pt x="3811717" y="188036"/>
                </a:cubicBezTo>
                <a:cubicBezTo>
                  <a:pt x="3811717" y="188036"/>
                  <a:pt x="3811717" y="188036"/>
                  <a:pt x="4854237" y="1983326"/>
                </a:cubicBezTo>
                <a:cubicBezTo>
                  <a:pt x="4921642" y="2095252"/>
                  <a:pt x="4921642" y="2238517"/>
                  <a:pt x="4854237" y="2350443"/>
                </a:cubicBezTo>
                <a:cubicBezTo>
                  <a:pt x="4854237" y="2350443"/>
                  <a:pt x="4854237" y="2350443"/>
                  <a:pt x="3811717" y="4145734"/>
                </a:cubicBezTo>
                <a:cubicBezTo>
                  <a:pt x="3748806" y="4262137"/>
                  <a:pt x="3622985" y="4333769"/>
                  <a:pt x="3492669" y="4333769"/>
                </a:cubicBezTo>
                <a:cubicBezTo>
                  <a:pt x="3492669" y="4333769"/>
                  <a:pt x="3492669" y="4333769"/>
                  <a:pt x="1412122" y="4333769"/>
                </a:cubicBezTo>
                <a:cubicBezTo>
                  <a:pt x="1277313" y="4333769"/>
                  <a:pt x="1155985" y="4262137"/>
                  <a:pt x="1088581" y="4145734"/>
                </a:cubicBezTo>
                <a:cubicBezTo>
                  <a:pt x="1088581" y="4145734"/>
                  <a:pt x="1088581" y="4145734"/>
                  <a:pt x="50554" y="2350443"/>
                </a:cubicBezTo>
                <a:cubicBezTo>
                  <a:pt x="-16851" y="2238517"/>
                  <a:pt x="-16851" y="2095252"/>
                  <a:pt x="50554" y="1983326"/>
                </a:cubicBezTo>
                <a:cubicBezTo>
                  <a:pt x="50554" y="1983326"/>
                  <a:pt x="50554" y="1983326"/>
                  <a:pt x="1088581" y="188036"/>
                </a:cubicBezTo>
                <a:cubicBezTo>
                  <a:pt x="1155985" y="71633"/>
                  <a:pt x="1277313" y="0"/>
                  <a:pt x="1412122" y="0"/>
                </a:cubicBezTo>
                <a:close/>
              </a:path>
            </a:pathLst>
          </a:custGeom>
          <a:solidFill>
            <a:schemeClr val="bg1">
              <a:lumMod val="95000"/>
            </a:schemeClr>
          </a:solidFill>
        </p:spPr>
        <p:txBody>
          <a:bodyPr wrap="square"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5472000" cy="432000"/>
          </a:xfrm>
        </p:spPr>
        <p:txBody>
          <a:bodyPr/>
          <a:lstStyle>
            <a:lvl1pPr>
              <a:defRPr>
                <a:solidFill>
                  <a:schemeClr val="tx1">
                    <a:lumMod val="75000"/>
                    <a:lumOff val="25000"/>
                  </a:schemeClr>
                </a:solidFill>
              </a:defRPr>
            </a:lvl1pPr>
          </a:lstStyle>
          <a:p>
            <a:r>
              <a:rPr lang="en-US" noProof="0"/>
              <a:t>Click to edit page title</a:t>
            </a:r>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431801" y="1008000"/>
            <a:ext cx="5472000"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1511566"/>
            <a:ext cx="5472000" cy="4680434"/>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8" name="Picture Placeholder 7">
            <a:extLst>
              <a:ext uri="{FF2B5EF4-FFF2-40B4-BE49-F238E27FC236}">
                <a16:creationId xmlns:a16="http://schemas.microsoft.com/office/drawing/2014/main" id="{01317B12-44C8-4227-9EB8-973D2226E63F}"/>
              </a:ext>
            </a:extLst>
          </p:cNvPr>
          <p:cNvSpPr>
            <a:spLocks noGrp="1"/>
          </p:cNvSpPr>
          <p:nvPr>
            <p:ph type="pic" sz="quarter" idx="34" hasCustomPrompt="1"/>
          </p:nvPr>
        </p:nvSpPr>
        <p:spPr>
          <a:xfrm>
            <a:off x="8812420" y="1176148"/>
            <a:ext cx="2405261" cy="2125239"/>
          </a:xfrm>
          <a:custGeom>
            <a:avLst/>
            <a:gdLst>
              <a:gd name="connsiteX0" fmla="*/ 1412122 w 4904790"/>
              <a:gd name="connsiteY0" fmla="*/ 0 h 4333769"/>
              <a:gd name="connsiteX1" fmla="*/ 3492669 w 4904790"/>
              <a:gd name="connsiteY1" fmla="*/ 0 h 4333769"/>
              <a:gd name="connsiteX2" fmla="*/ 3811717 w 4904790"/>
              <a:gd name="connsiteY2" fmla="*/ 188036 h 4333769"/>
              <a:gd name="connsiteX3" fmla="*/ 4854237 w 4904790"/>
              <a:gd name="connsiteY3" fmla="*/ 1983326 h 4333769"/>
              <a:gd name="connsiteX4" fmla="*/ 4854237 w 4904790"/>
              <a:gd name="connsiteY4" fmla="*/ 2350443 h 4333769"/>
              <a:gd name="connsiteX5" fmla="*/ 3811717 w 4904790"/>
              <a:gd name="connsiteY5" fmla="*/ 4145734 h 4333769"/>
              <a:gd name="connsiteX6" fmla="*/ 3492669 w 4904790"/>
              <a:gd name="connsiteY6" fmla="*/ 4333769 h 4333769"/>
              <a:gd name="connsiteX7" fmla="*/ 1412122 w 4904790"/>
              <a:gd name="connsiteY7" fmla="*/ 4333769 h 4333769"/>
              <a:gd name="connsiteX8" fmla="*/ 1088581 w 4904790"/>
              <a:gd name="connsiteY8" fmla="*/ 4145734 h 4333769"/>
              <a:gd name="connsiteX9" fmla="*/ 50554 w 4904790"/>
              <a:gd name="connsiteY9" fmla="*/ 2350443 h 4333769"/>
              <a:gd name="connsiteX10" fmla="*/ 50554 w 4904790"/>
              <a:gd name="connsiteY10" fmla="*/ 1983326 h 4333769"/>
              <a:gd name="connsiteX11" fmla="*/ 1088581 w 4904790"/>
              <a:gd name="connsiteY11" fmla="*/ 188036 h 4333769"/>
              <a:gd name="connsiteX12" fmla="*/ 1412122 w 4904790"/>
              <a:gd name="connsiteY12" fmla="*/ 0 h 43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04790" h="4333769">
                <a:moveTo>
                  <a:pt x="1412122" y="0"/>
                </a:moveTo>
                <a:cubicBezTo>
                  <a:pt x="1412122" y="0"/>
                  <a:pt x="1412122" y="0"/>
                  <a:pt x="3492669" y="0"/>
                </a:cubicBezTo>
                <a:cubicBezTo>
                  <a:pt x="3622985" y="0"/>
                  <a:pt x="3748806" y="71633"/>
                  <a:pt x="3811717" y="188036"/>
                </a:cubicBezTo>
                <a:cubicBezTo>
                  <a:pt x="3811717" y="188036"/>
                  <a:pt x="3811717" y="188036"/>
                  <a:pt x="4854237" y="1983326"/>
                </a:cubicBezTo>
                <a:cubicBezTo>
                  <a:pt x="4921642" y="2095252"/>
                  <a:pt x="4921642" y="2238517"/>
                  <a:pt x="4854237" y="2350443"/>
                </a:cubicBezTo>
                <a:cubicBezTo>
                  <a:pt x="4854237" y="2350443"/>
                  <a:pt x="4854237" y="2350443"/>
                  <a:pt x="3811717" y="4145734"/>
                </a:cubicBezTo>
                <a:cubicBezTo>
                  <a:pt x="3748806" y="4262137"/>
                  <a:pt x="3622985" y="4333769"/>
                  <a:pt x="3492669" y="4333769"/>
                </a:cubicBezTo>
                <a:cubicBezTo>
                  <a:pt x="3492669" y="4333769"/>
                  <a:pt x="3492669" y="4333769"/>
                  <a:pt x="1412122" y="4333769"/>
                </a:cubicBezTo>
                <a:cubicBezTo>
                  <a:pt x="1277313" y="4333769"/>
                  <a:pt x="1155985" y="4262137"/>
                  <a:pt x="1088581" y="4145734"/>
                </a:cubicBezTo>
                <a:cubicBezTo>
                  <a:pt x="1088581" y="4145734"/>
                  <a:pt x="1088581" y="4145734"/>
                  <a:pt x="50554" y="2350443"/>
                </a:cubicBezTo>
                <a:cubicBezTo>
                  <a:pt x="-16851" y="2238517"/>
                  <a:pt x="-16851" y="2095252"/>
                  <a:pt x="50554" y="1983326"/>
                </a:cubicBezTo>
                <a:cubicBezTo>
                  <a:pt x="50554" y="1983326"/>
                  <a:pt x="50554" y="1983326"/>
                  <a:pt x="1088581" y="188036"/>
                </a:cubicBezTo>
                <a:cubicBezTo>
                  <a:pt x="1155985" y="71633"/>
                  <a:pt x="1277313" y="0"/>
                  <a:pt x="1412122" y="0"/>
                </a:cubicBezTo>
                <a:close/>
              </a:path>
            </a:pathLst>
          </a:custGeom>
          <a:solidFill>
            <a:schemeClr val="bg1">
              <a:lumMod val="95000"/>
            </a:schemeClr>
          </a:solidFill>
        </p:spPr>
        <p:txBody>
          <a:bodyPr wrap="square"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9" name="Picture Placeholder 8">
            <a:extLst>
              <a:ext uri="{FF2B5EF4-FFF2-40B4-BE49-F238E27FC236}">
                <a16:creationId xmlns:a16="http://schemas.microsoft.com/office/drawing/2014/main" id="{1AD2255F-36DA-4BDE-B54D-F94F14B68B6C}"/>
              </a:ext>
            </a:extLst>
          </p:cNvPr>
          <p:cNvSpPr>
            <a:spLocks noGrp="1"/>
          </p:cNvSpPr>
          <p:nvPr>
            <p:ph type="pic" sz="quarter" idx="35" hasCustomPrompt="1"/>
          </p:nvPr>
        </p:nvSpPr>
        <p:spPr>
          <a:xfrm>
            <a:off x="8812419" y="3552739"/>
            <a:ext cx="2405261" cy="2125239"/>
          </a:xfrm>
          <a:custGeom>
            <a:avLst/>
            <a:gdLst>
              <a:gd name="connsiteX0" fmla="*/ 1412122 w 4904790"/>
              <a:gd name="connsiteY0" fmla="*/ 0 h 4333769"/>
              <a:gd name="connsiteX1" fmla="*/ 3492669 w 4904790"/>
              <a:gd name="connsiteY1" fmla="*/ 0 h 4333769"/>
              <a:gd name="connsiteX2" fmla="*/ 3811717 w 4904790"/>
              <a:gd name="connsiteY2" fmla="*/ 188036 h 4333769"/>
              <a:gd name="connsiteX3" fmla="*/ 4854237 w 4904790"/>
              <a:gd name="connsiteY3" fmla="*/ 1983326 h 4333769"/>
              <a:gd name="connsiteX4" fmla="*/ 4854237 w 4904790"/>
              <a:gd name="connsiteY4" fmla="*/ 2350443 h 4333769"/>
              <a:gd name="connsiteX5" fmla="*/ 3811717 w 4904790"/>
              <a:gd name="connsiteY5" fmla="*/ 4145734 h 4333769"/>
              <a:gd name="connsiteX6" fmla="*/ 3492669 w 4904790"/>
              <a:gd name="connsiteY6" fmla="*/ 4333769 h 4333769"/>
              <a:gd name="connsiteX7" fmla="*/ 1412122 w 4904790"/>
              <a:gd name="connsiteY7" fmla="*/ 4333769 h 4333769"/>
              <a:gd name="connsiteX8" fmla="*/ 1088581 w 4904790"/>
              <a:gd name="connsiteY8" fmla="*/ 4145734 h 4333769"/>
              <a:gd name="connsiteX9" fmla="*/ 50554 w 4904790"/>
              <a:gd name="connsiteY9" fmla="*/ 2350443 h 4333769"/>
              <a:gd name="connsiteX10" fmla="*/ 50554 w 4904790"/>
              <a:gd name="connsiteY10" fmla="*/ 1983326 h 4333769"/>
              <a:gd name="connsiteX11" fmla="*/ 1088581 w 4904790"/>
              <a:gd name="connsiteY11" fmla="*/ 188036 h 4333769"/>
              <a:gd name="connsiteX12" fmla="*/ 1412122 w 4904790"/>
              <a:gd name="connsiteY12" fmla="*/ 0 h 43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04790" h="4333769">
                <a:moveTo>
                  <a:pt x="1412122" y="0"/>
                </a:moveTo>
                <a:cubicBezTo>
                  <a:pt x="1412122" y="0"/>
                  <a:pt x="1412122" y="0"/>
                  <a:pt x="3492669" y="0"/>
                </a:cubicBezTo>
                <a:cubicBezTo>
                  <a:pt x="3622985" y="0"/>
                  <a:pt x="3748806" y="71633"/>
                  <a:pt x="3811717" y="188036"/>
                </a:cubicBezTo>
                <a:cubicBezTo>
                  <a:pt x="3811717" y="188036"/>
                  <a:pt x="3811717" y="188036"/>
                  <a:pt x="4854237" y="1983326"/>
                </a:cubicBezTo>
                <a:cubicBezTo>
                  <a:pt x="4921642" y="2095252"/>
                  <a:pt x="4921642" y="2238517"/>
                  <a:pt x="4854237" y="2350443"/>
                </a:cubicBezTo>
                <a:cubicBezTo>
                  <a:pt x="4854237" y="2350443"/>
                  <a:pt x="4854237" y="2350443"/>
                  <a:pt x="3811717" y="4145734"/>
                </a:cubicBezTo>
                <a:cubicBezTo>
                  <a:pt x="3748806" y="4262137"/>
                  <a:pt x="3622985" y="4333769"/>
                  <a:pt x="3492669" y="4333769"/>
                </a:cubicBezTo>
                <a:cubicBezTo>
                  <a:pt x="3492669" y="4333769"/>
                  <a:pt x="3492669" y="4333769"/>
                  <a:pt x="1412122" y="4333769"/>
                </a:cubicBezTo>
                <a:cubicBezTo>
                  <a:pt x="1277313" y="4333769"/>
                  <a:pt x="1155985" y="4262137"/>
                  <a:pt x="1088581" y="4145734"/>
                </a:cubicBezTo>
                <a:cubicBezTo>
                  <a:pt x="1088581" y="4145734"/>
                  <a:pt x="1088581" y="4145734"/>
                  <a:pt x="50554" y="2350443"/>
                </a:cubicBezTo>
                <a:cubicBezTo>
                  <a:pt x="-16851" y="2238517"/>
                  <a:pt x="-16851" y="2095252"/>
                  <a:pt x="50554" y="1983326"/>
                </a:cubicBezTo>
                <a:cubicBezTo>
                  <a:pt x="50554" y="1983326"/>
                  <a:pt x="50554" y="1983326"/>
                  <a:pt x="1088581" y="188036"/>
                </a:cubicBezTo>
                <a:cubicBezTo>
                  <a:pt x="1155985" y="71633"/>
                  <a:pt x="1277313" y="0"/>
                  <a:pt x="1412122" y="0"/>
                </a:cubicBezTo>
                <a:close/>
              </a:path>
            </a:pathLst>
          </a:custGeom>
          <a:solidFill>
            <a:schemeClr val="bg1">
              <a:lumMod val="95000"/>
            </a:schemeClr>
          </a:solidFill>
        </p:spPr>
        <p:txBody>
          <a:bodyPr wrap="square"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Tree>
    <p:extLst>
      <p:ext uri="{BB962C8B-B14F-4D97-AF65-F5344CB8AC3E}">
        <p14:creationId xmlns:p14="http://schemas.microsoft.com/office/powerpoint/2010/main" val="28295565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with Subtitle">
    <p:spTree>
      <p:nvGrpSpPr>
        <p:cNvPr id="1" name=""/>
        <p:cNvGrpSpPr/>
        <p:nvPr/>
      </p:nvGrpSpPr>
      <p:grpSpPr>
        <a:xfrm>
          <a:off x="0" y="0"/>
          <a:ext cx="0" cy="0"/>
          <a:chOff x="0" y="0"/>
          <a:chExt cx="0" cy="0"/>
        </a:xfrm>
      </p:grpSpPr>
      <p:sp>
        <p:nvSpPr>
          <p:cNvPr id="10" name="Freeform 5">
            <a:extLst>
              <a:ext uri="{FF2B5EF4-FFF2-40B4-BE49-F238E27FC236}">
                <a16:creationId xmlns:a16="http://schemas.microsoft.com/office/drawing/2014/main" id="{CD92D281-07CD-478F-9BF5-BA7D43439A3D}"/>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1" name="Freeform 5">
            <a:extLst>
              <a:ext uri="{FF2B5EF4-FFF2-40B4-BE49-F238E27FC236}">
                <a16:creationId xmlns:a16="http://schemas.microsoft.com/office/drawing/2014/main" id="{B2C53265-8805-42B3-82B4-151EFBC42731}"/>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5">
            <a:extLst>
              <a:ext uri="{FF2B5EF4-FFF2-40B4-BE49-F238E27FC236}">
                <a16:creationId xmlns:a16="http://schemas.microsoft.com/office/drawing/2014/main" id="{D0111EB4-98AF-4EB7-878B-31FD32A95141}"/>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4" name="Freeform 5">
            <a:extLst>
              <a:ext uri="{FF2B5EF4-FFF2-40B4-BE49-F238E27FC236}">
                <a16:creationId xmlns:a16="http://schemas.microsoft.com/office/drawing/2014/main" id="{33809002-30A9-49C0-BE36-B14DD1E4D872}"/>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5" name="Freeform 5">
            <a:extLst>
              <a:ext uri="{FF2B5EF4-FFF2-40B4-BE49-F238E27FC236}">
                <a16:creationId xmlns:a16="http://schemas.microsoft.com/office/drawing/2014/main" id="{FFD5C582-B212-4ADA-AB1B-0481AA39C3A9}"/>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9" name="Subtitle 2">
            <a:extLst>
              <a:ext uri="{FF2B5EF4-FFF2-40B4-BE49-F238E27FC236}">
                <a16:creationId xmlns:a16="http://schemas.microsoft.com/office/drawing/2014/main" id="{E4633398-8EC3-417B-BEA6-101D8F224678}"/>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mparison Left Placeholder 1">
            <a:extLst>
              <a:ext uri="{FF2B5EF4-FFF2-40B4-BE49-F238E27FC236}">
                <a16:creationId xmlns:a16="http://schemas.microsoft.com/office/drawing/2014/main" id="{9322B50D-6A7D-41C6-BA57-613BC231DF36}"/>
              </a:ext>
            </a:extLst>
          </p:cNvPr>
          <p:cNvSpPr>
            <a:spLocks noGrp="1"/>
          </p:cNvSpPr>
          <p:nvPr>
            <p:ph type="body" idx="1"/>
          </p:nvPr>
        </p:nvSpPr>
        <p:spPr>
          <a:xfrm>
            <a:off x="432000" y="1515834"/>
            <a:ext cx="5472000" cy="360000"/>
          </a:xfrm>
        </p:spPr>
        <p:txBody>
          <a:bodyPr anchor="t"/>
          <a:lstStyle>
            <a:lvl1pPr marL="0" indent="0">
              <a:buNone/>
              <a:defRPr sz="2400" b="1">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4" name="Content Placeholder 2">
            <a:extLst>
              <a:ext uri="{FF2B5EF4-FFF2-40B4-BE49-F238E27FC236}">
                <a16:creationId xmlns:a16="http://schemas.microsoft.com/office/drawing/2014/main" id="{9FD584DA-F775-47B8-A1D7-6556AD5FCBD2}"/>
              </a:ext>
            </a:extLst>
          </p:cNvPr>
          <p:cNvSpPr>
            <a:spLocks noGrp="1"/>
          </p:cNvSpPr>
          <p:nvPr>
            <p:ph sz="half" idx="2"/>
          </p:nvPr>
        </p:nvSpPr>
        <p:spPr>
          <a:xfrm>
            <a:off x="432000" y="2023668"/>
            <a:ext cx="5472000" cy="4168332"/>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Comparison Left Placeholder 2">
            <a:extLst>
              <a:ext uri="{FF2B5EF4-FFF2-40B4-BE49-F238E27FC236}">
                <a16:creationId xmlns:a16="http://schemas.microsoft.com/office/drawing/2014/main" id="{78A963F8-6F6E-440E-B3B3-DDE13C083A36}"/>
              </a:ext>
            </a:extLst>
          </p:cNvPr>
          <p:cNvSpPr>
            <a:spLocks noGrp="1"/>
          </p:cNvSpPr>
          <p:nvPr>
            <p:ph type="body" sz="quarter" idx="13"/>
          </p:nvPr>
        </p:nvSpPr>
        <p:spPr>
          <a:xfrm>
            <a:off x="6300000" y="1516359"/>
            <a:ext cx="5472000" cy="358775"/>
          </a:xfrm>
        </p:spPr>
        <p:txBody>
          <a:bodyPr/>
          <a:lstStyle>
            <a:lvl1pPr marL="0" indent="0">
              <a:buNone/>
              <a:defRPr sz="2400" b="1"/>
            </a:lvl1pPr>
          </a:lstStyle>
          <a:p>
            <a:pPr lvl="0"/>
            <a:r>
              <a:rPr lang="en-US" noProof="0"/>
              <a:t>Edit Master text styles</a:t>
            </a:r>
          </a:p>
        </p:txBody>
      </p:sp>
      <p:sp>
        <p:nvSpPr>
          <p:cNvPr id="8" name="Text Placeholder 4">
            <a:extLst>
              <a:ext uri="{FF2B5EF4-FFF2-40B4-BE49-F238E27FC236}">
                <a16:creationId xmlns:a16="http://schemas.microsoft.com/office/drawing/2014/main" id="{DF0A5256-B267-47DA-858A-0F3867CB6139}"/>
              </a:ext>
            </a:extLst>
          </p:cNvPr>
          <p:cNvSpPr>
            <a:spLocks noGrp="1"/>
          </p:cNvSpPr>
          <p:nvPr>
            <p:ph type="body" sz="quarter" idx="12"/>
          </p:nvPr>
        </p:nvSpPr>
        <p:spPr>
          <a:xfrm>
            <a:off x="6299887" y="2020359"/>
            <a:ext cx="5472113" cy="4170891"/>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18733E7E-50D2-4F6C-9DF2-CF4C98C4B847}"/>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5099557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arge Photo">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0" y="0"/>
            <a:ext cx="11771313" cy="6191250"/>
          </a:xfrm>
          <a:solidFill>
            <a:schemeClr val="bg1">
              <a:lumMod val="9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2" name="Slide Number Placeholder 1">
            <a:extLst>
              <a:ext uri="{FF2B5EF4-FFF2-40B4-BE49-F238E27FC236}">
                <a16:creationId xmlns:a16="http://schemas.microsoft.com/office/drawing/2014/main" id="{8B3D119C-DBF5-4B4F-BE38-7BD7B5C8A5D0}"/>
              </a:ext>
            </a:extLst>
          </p:cNvPr>
          <p:cNvSpPr>
            <a:spLocks noGrp="1"/>
          </p:cNvSpPr>
          <p:nvPr>
            <p:ph type="sldNum" sz="quarter" idx="15"/>
          </p:nvPr>
        </p:nvSpPr>
        <p:spPr/>
        <p:txBody>
          <a:bodyPr/>
          <a:lstStyle/>
          <a:p>
            <a:fld id="{19B51A1E-902D-48AF-9020-955120F399B6}" type="slidenum">
              <a:rPr lang="en-US" noProof="0" smtClean="0"/>
              <a:pPr/>
              <a:t>‹#›</a:t>
            </a:fld>
            <a:endParaRPr lang="en-US" noProof="0" dirty="0"/>
          </a:p>
        </p:txBody>
      </p:sp>
      <p:sp>
        <p:nvSpPr>
          <p:cNvPr id="6" name="Title 1">
            <a:extLst>
              <a:ext uri="{FF2B5EF4-FFF2-40B4-BE49-F238E27FC236}">
                <a16:creationId xmlns:a16="http://schemas.microsoft.com/office/drawing/2014/main" id="{BBC3BEE7-44AC-45BC-B4E7-93E3454EB83C}"/>
              </a:ext>
            </a:extLst>
          </p:cNvPr>
          <p:cNvSpPr>
            <a:spLocks noGrp="1"/>
          </p:cNvSpPr>
          <p:nvPr>
            <p:ph type="ctrTitle" hasCustomPrompt="1"/>
          </p:nvPr>
        </p:nvSpPr>
        <p:spPr>
          <a:xfrm>
            <a:off x="420687" y="5066452"/>
            <a:ext cx="4459766" cy="539345"/>
          </a:xfrm>
          <a:prstGeom prst="roundRect">
            <a:avLst>
              <a:gd name="adj" fmla="val 10086"/>
            </a:avLst>
          </a:prstGeom>
          <a:gradFill>
            <a:gsLst>
              <a:gs pos="100000">
                <a:schemeClr val="tx1">
                  <a:lumMod val="95000"/>
                  <a:lumOff val="5000"/>
                </a:schemeClr>
              </a:gs>
              <a:gs pos="0">
                <a:schemeClr val="tx1">
                  <a:lumMod val="75000"/>
                  <a:lumOff val="25000"/>
                </a:schemeClr>
              </a:gs>
            </a:gsLst>
            <a:lin ang="10800000" scaled="0"/>
          </a:gradFill>
          <a:ln>
            <a:solidFill>
              <a:schemeClr val="bg1">
                <a:lumMod val="50000"/>
              </a:schemeClr>
            </a:solidFill>
          </a:ln>
        </p:spPr>
        <p:txBody>
          <a:bodyPr lIns="180000" tIns="108000" rIns="180000" bIns="0" anchor="t"/>
          <a:lstStyle>
            <a:lvl1pPr algn="l">
              <a:lnSpc>
                <a:spcPct val="100000"/>
              </a:lnSpc>
              <a:defRPr sz="1800" b="0" spc="0">
                <a:solidFill>
                  <a:schemeClr val="bg1">
                    <a:lumMod val="95000"/>
                  </a:schemeClr>
                </a:solidFill>
                <a:latin typeface="+mn-lt"/>
              </a:defRPr>
            </a:lvl1pPr>
          </a:lstStyle>
          <a:p>
            <a:r>
              <a:rPr lang="en-US" noProof="0"/>
              <a:t>Enter your caption</a:t>
            </a:r>
          </a:p>
        </p:txBody>
      </p:sp>
    </p:spTree>
    <p:extLst>
      <p:ext uri="{BB962C8B-B14F-4D97-AF65-F5344CB8AC3E}">
        <p14:creationId xmlns:p14="http://schemas.microsoft.com/office/powerpoint/2010/main" val="1987784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0E81F30-8FC8-4841-8404-4DC79218B945}"/>
              </a:ext>
            </a:extLst>
          </p:cNvPr>
          <p:cNvSpPr/>
          <p:nvPr userDrawn="1"/>
        </p:nvSpPr>
        <p:spPr>
          <a:xfrm>
            <a:off x="11793520" y="0"/>
            <a:ext cx="35276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Rectangle: Rounded Corners 24">
            <a:extLst>
              <a:ext uri="{FF2B5EF4-FFF2-40B4-BE49-F238E27FC236}">
                <a16:creationId xmlns:a16="http://schemas.microsoft.com/office/drawing/2014/main" id="{83D29F65-481C-4C80-BB65-121E5AED26B5}"/>
              </a:ext>
            </a:extLst>
          </p:cNvPr>
          <p:cNvSpPr/>
          <p:nvPr userDrawn="1"/>
        </p:nvSpPr>
        <p:spPr>
          <a:xfrm>
            <a:off x="11844618" y="6249961"/>
            <a:ext cx="230420" cy="460402"/>
          </a:xfrm>
          <a:prstGeom prst="roundRect">
            <a:avLst>
              <a:gd name="adj" fmla="val 7366"/>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4BC39664-EB8B-4A32-915A-D4308F792772}"/>
              </a:ext>
            </a:extLst>
          </p:cNvPr>
          <p:cNvSpPr/>
          <p:nvPr userDrawn="1"/>
        </p:nvSpPr>
        <p:spPr>
          <a:xfrm rot="5400000">
            <a:off x="8740140" y="3406142"/>
            <a:ext cx="6857999" cy="45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AC6C03AE-289A-4BCC-971C-3400028C8764}"/>
              </a:ext>
            </a:extLst>
          </p:cNvPr>
          <p:cNvSpPr/>
          <p:nvPr userDrawn="1"/>
        </p:nvSpPr>
        <p:spPr>
          <a:xfrm rot="5400000">
            <a:off x="8694713" y="3406143"/>
            <a:ext cx="6857999" cy="45720"/>
          </a:xfrm>
          <a:prstGeom prst="rect">
            <a:avLst/>
          </a:prstGeom>
          <a:gradFill flip="none" rotWithShape="1">
            <a:gsLst>
              <a:gs pos="0">
                <a:schemeClr val="bg1">
                  <a:lumMod val="95000"/>
                  <a:alpha val="0"/>
                </a:schemeClr>
              </a:gs>
              <a:gs pos="100000">
                <a:schemeClr val="bg1">
                  <a:lumMod val="65000"/>
                </a:schemeClr>
              </a:gs>
            </a:gsLst>
            <a:lin ang="16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Placeholder 1">
            <a:extLst>
              <a:ext uri="{FF2B5EF4-FFF2-40B4-BE49-F238E27FC236}">
                <a16:creationId xmlns:a16="http://schemas.microsoft.com/office/drawing/2014/main" id="{090F41A2-6535-4CA6-81E4-026A5B56D9D7}"/>
              </a:ext>
            </a:extLst>
          </p:cNvPr>
          <p:cNvSpPr>
            <a:spLocks noGrp="1"/>
          </p:cNvSpPr>
          <p:nvPr>
            <p:ph type="title"/>
          </p:nvPr>
        </p:nvSpPr>
        <p:spPr>
          <a:xfrm>
            <a:off x="432000" y="432000"/>
            <a:ext cx="11328000" cy="432000"/>
          </a:xfrm>
          <a:prstGeom prst="rect">
            <a:avLst/>
          </a:prstGeom>
        </p:spPr>
        <p:txBody>
          <a:bodyPr vert="horz" lIns="0" tIns="0" rIns="0" bIns="0" rtlCol="0" anchor="ctr">
            <a:noAutofit/>
          </a:bodyPr>
          <a:lstStyle/>
          <a:p>
            <a:r>
              <a:rPr lang="en-US" noProof="0"/>
              <a:t>Click to edit page title</a:t>
            </a:r>
          </a:p>
        </p:txBody>
      </p:sp>
      <p:sp>
        <p:nvSpPr>
          <p:cNvPr id="3" name="Text Placeholder 2">
            <a:extLst>
              <a:ext uri="{FF2B5EF4-FFF2-40B4-BE49-F238E27FC236}">
                <a16:creationId xmlns:a16="http://schemas.microsoft.com/office/drawing/2014/main" id="{213AB95C-7DD4-4796-80E4-1B7466A2A037}"/>
              </a:ext>
            </a:extLst>
          </p:cNvPr>
          <p:cNvSpPr>
            <a:spLocks noGrp="1"/>
          </p:cNvSpPr>
          <p:nvPr>
            <p:ph type="body" idx="1"/>
          </p:nvPr>
        </p:nvSpPr>
        <p:spPr>
          <a:xfrm>
            <a:off x="432000" y="1512000"/>
            <a:ext cx="11328000" cy="4679250"/>
          </a:xfrm>
          <a:prstGeom prst="rect">
            <a:avLst/>
          </a:prstGeom>
        </p:spPr>
        <p:txBody>
          <a:bodyPr vert="horz" lIns="0" tIns="0" rIns="0" bIns="0" rtlCol="0">
            <a:no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58879C91-B77F-4273-9A27-A3535FB889DB}"/>
              </a:ext>
            </a:extLst>
          </p:cNvPr>
          <p:cNvSpPr>
            <a:spLocks noGrp="1"/>
          </p:cNvSpPr>
          <p:nvPr>
            <p:ph type="ftr" sz="quarter" idx="3"/>
          </p:nvPr>
        </p:nvSpPr>
        <p:spPr>
          <a:xfrm>
            <a:off x="432000" y="6361483"/>
            <a:ext cx="5484930" cy="201532"/>
          </a:xfrm>
          <a:prstGeom prst="rect">
            <a:avLst/>
          </a:prstGeom>
          <a:noFill/>
        </p:spPr>
        <p:txBody>
          <a:bodyPr vert="horz" lIns="0" tIns="0" rIns="0" bIns="0" rtlCol="0" anchor="ctr"/>
          <a:lstStyle>
            <a:lvl1pPr algn="l">
              <a:defRPr sz="1200">
                <a:solidFill>
                  <a:schemeClr val="tx1">
                    <a:lumMod val="75000"/>
                    <a:lumOff val="25000"/>
                  </a:schemeClr>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id="{5ECA3099-A94F-4C3E-BC29-780EDD38F722}"/>
              </a:ext>
            </a:extLst>
          </p:cNvPr>
          <p:cNvSpPr>
            <a:spLocks noGrp="1"/>
          </p:cNvSpPr>
          <p:nvPr>
            <p:ph type="sldNum" sz="quarter" idx="4"/>
          </p:nvPr>
        </p:nvSpPr>
        <p:spPr>
          <a:xfrm>
            <a:off x="11727656" y="6277243"/>
            <a:ext cx="464344" cy="400188"/>
          </a:xfrm>
          <a:prstGeom prst="roundRect">
            <a:avLst>
              <a:gd name="adj" fmla="val 9526"/>
            </a:avLst>
          </a:prstGeom>
          <a:gradFill>
            <a:gsLst>
              <a:gs pos="20000">
                <a:schemeClr val="tx1">
                  <a:lumMod val="75000"/>
                  <a:lumOff val="25000"/>
                </a:schemeClr>
              </a:gs>
              <a:gs pos="82000">
                <a:schemeClr val="tx1"/>
              </a:gs>
            </a:gsLst>
            <a:lin ang="3000000" scaled="0"/>
          </a:gradFill>
          <a:ln w="6350">
            <a:solidFill>
              <a:schemeClr val="accent1"/>
            </a:solidFill>
          </a:ln>
        </p:spPr>
        <p:txBody>
          <a:bodyPr vert="horz" lIns="0" tIns="0" rIns="0" bIns="0" rtlCol="0" anchor="ctr"/>
          <a:lstStyle>
            <a:lvl1pPr algn="ctr">
              <a:defRPr sz="1200" i="1">
                <a:solidFill>
                  <a:schemeClr val="bg1"/>
                </a:solidFill>
                <a:latin typeface="Times New Roman" panose="02020603050405020304" pitchFamily="18" charset="0"/>
                <a:cs typeface="Times New Roman" panose="02020603050405020304" pitchFamily="18" charset="0"/>
              </a:defRPr>
            </a:lvl1p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54" r:id="rId1"/>
    <p:sldLayoutId id="2147483649" r:id="rId2"/>
    <p:sldLayoutId id="2147483662" r:id="rId3"/>
    <p:sldLayoutId id="2147483663" r:id="rId4"/>
    <p:sldLayoutId id="2147483658" r:id="rId5"/>
    <p:sldLayoutId id="2147483665" r:id="rId6"/>
    <p:sldLayoutId id="2147483666" r:id="rId7"/>
    <p:sldLayoutId id="2147483659" r:id="rId8"/>
    <p:sldLayoutId id="2147483660" r:id="rId9"/>
    <p:sldLayoutId id="2147483664" r:id="rId10"/>
    <p:sldLayoutId id="2147483656" r:id="rId11"/>
    <p:sldLayoutId id="2147483657" r:id="rId12"/>
    <p:sldLayoutId id="2147483667" r:id="rId13"/>
    <p:sldLayoutId id="2147483668" r:id="rId14"/>
    <p:sldLayoutId id="2147483650" r:id="rId15"/>
    <p:sldLayoutId id="2147483652" r:id="rId16"/>
    <p:sldLayoutId id="2147483669" r:id="rId17"/>
    <p:sldLayoutId id="2147483671" r:id="rId18"/>
    <p:sldLayoutId id="2147483672" r:id="rId19"/>
    <p:sldLayoutId id="2147483670" r:id="rId20"/>
    <p:sldLayoutId id="2147483673" r:id="rId21"/>
    <p:sldLayoutId id="2147483655" r:id="rId22"/>
  </p:sldLayoutIdLst>
  <p:hf hdr="0" ftr="0" dt="0"/>
  <p:txStyles>
    <p:titleStyle>
      <a:lvl1pPr algn="l" defTabSz="914400" rtl="0" eaLnBrk="1" latinLnBrk="0" hangingPunct="1">
        <a:lnSpc>
          <a:spcPct val="90000"/>
        </a:lnSpc>
        <a:spcBef>
          <a:spcPct val="0"/>
        </a:spcBef>
        <a:buNone/>
        <a:defRPr sz="3200" kern="1200">
          <a:solidFill>
            <a:schemeClr val="tx1">
              <a:lumMod val="75000"/>
              <a:lumOff val="25000"/>
            </a:schemeClr>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chechu301001@gmail.com" TargetMode="Externa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5.xml"/><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slideLayout" Target="../slideLayouts/slideLayout8.xml"/><Relationship Id="rId1" Type="http://schemas.openxmlformats.org/officeDocument/2006/relationships/vmlDrawing" Target="../drawings/vmlDrawing1.vml"/><Relationship Id="rId6" Type="http://schemas.openxmlformats.org/officeDocument/2006/relationships/image" Target="../media/image8.emf"/><Relationship Id="rId5" Type="http://schemas.openxmlformats.org/officeDocument/2006/relationships/package" Target="../embeddings/Microsoft_Excel_Worksheet1.xlsx"/><Relationship Id="rId4" Type="http://schemas.openxmlformats.org/officeDocument/2006/relationships/image" Target="../media/image7.emf"/></Relationships>
</file>

<file path=ppt/slides/_rels/slide6.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10.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7" name="Picture Placeholder 6" descr="Slide image">
            <a:extLst>
              <a:ext uri="{FF2B5EF4-FFF2-40B4-BE49-F238E27FC236}">
                <a16:creationId xmlns:a16="http://schemas.microsoft.com/office/drawing/2014/main" id="{FE5D908F-BAEF-2843-BC2F-691696E72E11}"/>
              </a:ext>
            </a:extLst>
          </p:cNvPr>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a:stretch>
            <a:fillRect/>
          </a:stretch>
        </p:blipFill>
        <p:spPr/>
      </p:pic>
      <p:sp>
        <p:nvSpPr>
          <p:cNvPr id="25" name="TextBox 24">
            <a:extLst>
              <a:ext uri="{FF2B5EF4-FFF2-40B4-BE49-F238E27FC236}">
                <a16:creationId xmlns:a16="http://schemas.microsoft.com/office/drawing/2014/main" id="{7EF238CB-AB58-4787-8F9C-A1C16929A2FA}"/>
              </a:ext>
              <a:ext uri="{C183D7F6-B498-43B3-948B-1728B52AA6E4}">
                <adec:decorative xmlns:adec="http://schemas.microsoft.com/office/drawing/2017/decorative" val="1"/>
              </a:ext>
            </a:extLst>
          </p:cNvPr>
          <p:cNvSpPr txBox="1">
            <a:spLocks/>
          </p:cNvSpPr>
          <p:nvPr/>
        </p:nvSpPr>
        <p:spPr>
          <a:xfrm flipH="1">
            <a:off x="-1" y="3914775"/>
            <a:ext cx="1481849" cy="2200275"/>
          </a:xfrm>
          <a:custGeom>
            <a:avLst/>
            <a:gdLst>
              <a:gd name="connsiteX0" fmla="*/ 1494549 w 1494549"/>
              <a:gd name="connsiteY0" fmla="*/ 0 h 2200275"/>
              <a:gd name="connsiteX1" fmla="*/ 100333 w 1494549"/>
              <a:gd name="connsiteY1" fmla="*/ 0 h 2200275"/>
              <a:gd name="connsiteX2" fmla="*/ 0 w 1494549"/>
              <a:gd name="connsiteY2" fmla="*/ 100333 h 2200275"/>
              <a:gd name="connsiteX3" fmla="*/ 0 w 1494549"/>
              <a:gd name="connsiteY3" fmla="*/ 2099942 h 2200275"/>
              <a:gd name="connsiteX4" fmla="*/ 100333 w 1494549"/>
              <a:gd name="connsiteY4" fmla="*/ 2200275 h 2200275"/>
              <a:gd name="connsiteX5" fmla="*/ 1494549 w 1494549"/>
              <a:gd name="connsiteY5" fmla="*/ 2200275 h 2200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94549" h="2200275">
                <a:moveTo>
                  <a:pt x="1494549" y="0"/>
                </a:moveTo>
                <a:lnTo>
                  <a:pt x="100333" y="0"/>
                </a:lnTo>
                <a:cubicBezTo>
                  <a:pt x="44921" y="0"/>
                  <a:pt x="0" y="44921"/>
                  <a:pt x="0" y="100333"/>
                </a:cubicBezTo>
                <a:lnTo>
                  <a:pt x="0" y="2099942"/>
                </a:lnTo>
                <a:cubicBezTo>
                  <a:pt x="0" y="2155354"/>
                  <a:pt x="44921" y="2200275"/>
                  <a:pt x="100333" y="2200275"/>
                </a:cubicBezTo>
                <a:lnTo>
                  <a:pt x="1494549" y="2200275"/>
                </a:lnTo>
                <a:close/>
              </a:path>
            </a:pathLst>
          </a:custGeom>
          <a:gradFill>
            <a:gsLst>
              <a:gs pos="100000">
                <a:schemeClr val="tx1">
                  <a:lumMod val="75000"/>
                  <a:lumOff val="25000"/>
                </a:schemeClr>
              </a:gs>
              <a:gs pos="0">
                <a:schemeClr val="tx1"/>
              </a:gs>
            </a:gsLst>
            <a:lin ang="0" scaled="0"/>
          </a:gradFill>
          <a:ln w="3175">
            <a:solidFill>
              <a:schemeClr val="tx1">
                <a:lumMod val="85000"/>
                <a:lumOff val="15000"/>
              </a:schemeClr>
            </a:solidFill>
          </a:ln>
        </p:spPr>
        <p:txBody>
          <a:bodyPr vert="horz" wrap="square" lIns="180000" tIns="288000" rIns="180000" bIns="180000" rtlCol="0" anchor="t">
            <a:noAutofit/>
          </a:bodyPr>
          <a:lstStyle>
            <a:lvl1pPr algn="l" defTabSz="914400" rtl="0" eaLnBrk="1" latinLnBrk="0" hangingPunct="1">
              <a:lnSpc>
                <a:spcPts val="4000"/>
              </a:lnSpc>
              <a:spcBef>
                <a:spcPct val="0"/>
              </a:spcBef>
              <a:buNone/>
              <a:defRPr sz="5000" b="1" kern="1200" spc="-300">
                <a:solidFill>
                  <a:schemeClr val="bg1">
                    <a:lumMod val="95000"/>
                  </a:schemeClr>
                </a:solidFill>
                <a:latin typeface="+mj-lt"/>
                <a:ea typeface="+mj-ea"/>
                <a:cs typeface="+mj-cs"/>
              </a:defRPr>
            </a:lvl1pPr>
          </a:lstStyle>
          <a:p>
            <a:endParaRPr lang="en-US" dirty="0"/>
          </a:p>
        </p:txBody>
      </p:sp>
      <p:sp>
        <p:nvSpPr>
          <p:cNvPr id="3" name="Title 2">
            <a:extLst>
              <a:ext uri="{FF2B5EF4-FFF2-40B4-BE49-F238E27FC236}">
                <a16:creationId xmlns:a16="http://schemas.microsoft.com/office/drawing/2014/main" id="{200B3D2B-613A-41BE-987D-E6A1324B456D}"/>
              </a:ext>
            </a:extLst>
          </p:cNvPr>
          <p:cNvSpPr>
            <a:spLocks noGrp="1"/>
          </p:cNvSpPr>
          <p:nvPr>
            <p:ph type="ctrTitle"/>
          </p:nvPr>
        </p:nvSpPr>
        <p:spPr>
          <a:xfrm>
            <a:off x="948293" y="2001079"/>
            <a:ext cx="5995846" cy="3628192"/>
          </a:xfrm>
          <a:gradFill>
            <a:gsLst>
              <a:gs pos="100000">
                <a:schemeClr val="tx1">
                  <a:lumMod val="95000"/>
                  <a:lumOff val="5000"/>
                </a:schemeClr>
              </a:gs>
              <a:gs pos="0">
                <a:schemeClr val="tx1">
                  <a:lumMod val="75000"/>
                  <a:lumOff val="25000"/>
                </a:schemeClr>
              </a:gs>
            </a:gsLst>
          </a:gradFill>
          <a:ln>
            <a:solidFill>
              <a:schemeClr val="bg1">
                <a:lumMod val="50000"/>
              </a:schemeClr>
            </a:solidFill>
          </a:ln>
        </p:spPr>
        <p:txBody>
          <a:bodyPr/>
          <a:lstStyle/>
          <a:p>
            <a:r>
              <a:rPr lang="en-US" dirty="0"/>
              <a:t>CLOUD MIGRATION</a:t>
            </a:r>
            <a:br>
              <a:rPr lang="en-US" dirty="0"/>
            </a:br>
            <a:endParaRPr lang="en-US" dirty="0"/>
          </a:p>
        </p:txBody>
      </p:sp>
      <p:sp>
        <p:nvSpPr>
          <p:cNvPr id="4" name="Subtitle 3">
            <a:extLst>
              <a:ext uri="{FF2B5EF4-FFF2-40B4-BE49-F238E27FC236}">
                <a16:creationId xmlns:a16="http://schemas.microsoft.com/office/drawing/2014/main" id="{4772945D-CA91-4CFE-8EB7-941C7618C994}"/>
              </a:ext>
            </a:extLst>
          </p:cNvPr>
          <p:cNvSpPr>
            <a:spLocks noGrp="1"/>
          </p:cNvSpPr>
          <p:nvPr>
            <p:ph type="subTitle" idx="1"/>
          </p:nvPr>
        </p:nvSpPr>
        <p:spPr>
          <a:xfrm>
            <a:off x="8614802" y="5500243"/>
            <a:ext cx="3041490" cy="1107996"/>
          </a:xfrm>
        </p:spPr>
        <p:style>
          <a:lnRef idx="0">
            <a:schemeClr val="dk1"/>
          </a:lnRef>
          <a:fillRef idx="3">
            <a:schemeClr val="dk1"/>
          </a:fillRef>
          <a:effectRef idx="3">
            <a:schemeClr val="dk1"/>
          </a:effectRef>
          <a:fontRef idx="minor">
            <a:schemeClr val="lt1"/>
          </a:fontRef>
        </p:style>
        <p:txBody>
          <a:bodyPr/>
          <a:lstStyle/>
          <a:p>
            <a:pPr algn="ctr"/>
            <a:r>
              <a:rPr lang="en-US" sz="1400" dirty="0"/>
              <a:t>Shreyas B Rao</a:t>
            </a:r>
          </a:p>
          <a:p>
            <a:pPr algn="ctr"/>
            <a:r>
              <a:rPr lang="en-US" sz="1400" dirty="0">
                <a:hlinkClick r:id="rId3"/>
              </a:rPr>
              <a:t>chechu301001@gmail.com</a:t>
            </a:r>
            <a:endParaRPr lang="en-US" sz="1400" dirty="0"/>
          </a:p>
          <a:p>
            <a:pPr algn="ctr"/>
            <a:r>
              <a:rPr lang="en-US" sz="1400" dirty="0"/>
              <a:t>https://www.linkedin.com/in/shreyas-b-rao-360296206/</a:t>
            </a:r>
          </a:p>
          <a:p>
            <a:pPr algn="ctr"/>
            <a:endParaRPr lang="en-US" sz="1400" dirty="0"/>
          </a:p>
        </p:txBody>
      </p:sp>
      <p:sp>
        <p:nvSpPr>
          <p:cNvPr id="20" name="Isosceles Triangle 19">
            <a:extLst>
              <a:ext uri="{FF2B5EF4-FFF2-40B4-BE49-F238E27FC236}">
                <a16:creationId xmlns:a16="http://schemas.microsoft.com/office/drawing/2014/main" id="{545D50A1-D634-4325-B06C-5450FDF7B818}"/>
              </a:ext>
              <a:ext uri="{C183D7F6-B498-43B3-948B-1728B52AA6E4}">
                <adec:decorative xmlns:adec="http://schemas.microsoft.com/office/drawing/2017/decorative" val="1"/>
              </a:ext>
            </a:extLst>
          </p:cNvPr>
          <p:cNvSpPr/>
          <p:nvPr/>
        </p:nvSpPr>
        <p:spPr>
          <a:xfrm rot="10800000" flipH="1">
            <a:off x="1000837" y="5629270"/>
            <a:ext cx="476249" cy="424971"/>
          </a:xfrm>
          <a:prstGeom prst="triangle">
            <a:avLst>
              <a:gd name="adj" fmla="val 100000"/>
            </a:avLst>
          </a:prstGeom>
          <a:solidFill>
            <a:schemeClr val="accent1"/>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866F92E7-3D12-40BC-A278-79C2D99D090A}"/>
              </a:ext>
            </a:extLst>
          </p:cNvPr>
          <p:cNvSpPr txBox="1"/>
          <p:nvPr/>
        </p:nvSpPr>
        <p:spPr>
          <a:xfrm>
            <a:off x="1238962" y="2899159"/>
            <a:ext cx="4711264" cy="1631216"/>
          </a:xfrm>
          <a:prstGeom prst="rect">
            <a:avLst/>
          </a:prstGeom>
          <a:noFill/>
        </p:spPr>
        <p:txBody>
          <a:bodyPr wrap="square" rtlCol="0">
            <a:spAutoFit/>
          </a:bodyPr>
          <a:lstStyle/>
          <a:p>
            <a:r>
              <a:rPr lang="en-US" sz="2000" b="1" dirty="0">
                <a:solidFill>
                  <a:schemeClr val="bg1"/>
                </a:solidFill>
                <a:effectLst>
                  <a:outerShdw blurRad="38100" dist="38100" dir="2700000" algn="tl">
                    <a:srgbClr val="000000">
                      <a:alpha val="43137"/>
                    </a:srgbClr>
                  </a:outerShdw>
                </a:effectLst>
              </a:rPr>
              <a:t>Hi, I’m Shreyas B Rao, Intern at NTT Ltd. I am currently doing my second year Computer Science engineering in Jain University (FETJU). I am a Techie as well as an aspiring musician. Aim to be productive.</a:t>
            </a:r>
          </a:p>
        </p:txBody>
      </p:sp>
    </p:spTree>
    <p:extLst>
      <p:ext uri="{BB962C8B-B14F-4D97-AF65-F5344CB8AC3E}">
        <p14:creationId xmlns:p14="http://schemas.microsoft.com/office/powerpoint/2010/main" val="38999616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0F281-4FF6-4617-A809-AC9C15ECF18A}"/>
              </a:ext>
            </a:extLst>
          </p:cNvPr>
          <p:cNvSpPr>
            <a:spLocks noGrp="1"/>
          </p:cNvSpPr>
          <p:nvPr>
            <p:ph type="title"/>
          </p:nvPr>
        </p:nvSpPr>
        <p:spPr>
          <a:xfrm>
            <a:off x="431999" y="364757"/>
            <a:ext cx="5472000" cy="432000"/>
          </a:xfrm>
        </p:spPr>
        <p:txBody>
          <a:bodyPr/>
          <a:lstStyle/>
          <a:p>
            <a:r>
              <a:rPr lang="en-US" sz="3600" b="1" dirty="0"/>
              <a:t>Prerequisites:</a:t>
            </a:r>
          </a:p>
        </p:txBody>
      </p:sp>
      <p:sp>
        <p:nvSpPr>
          <p:cNvPr id="4" name="Content Placeholder 3">
            <a:extLst>
              <a:ext uri="{FF2B5EF4-FFF2-40B4-BE49-F238E27FC236}">
                <a16:creationId xmlns:a16="http://schemas.microsoft.com/office/drawing/2014/main" id="{D355C61F-C8F1-4977-8E1F-F16C0D9EA88C}"/>
              </a:ext>
            </a:extLst>
          </p:cNvPr>
          <p:cNvSpPr>
            <a:spLocks noGrp="1"/>
          </p:cNvSpPr>
          <p:nvPr>
            <p:ph sz="half" idx="1"/>
          </p:nvPr>
        </p:nvSpPr>
        <p:spPr>
          <a:xfrm>
            <a:off x="432002" y="2393204"/>
            <a:ext cx="4488342" cy="1549146"/>
          </a:xfrm>
        </p:spPr>
        <p:txBody>
          <a:bodyPr/>
          <a:lstStyle/>
          <a:p>
            <a:pPr marL="0" indent="0">
              <a:buNone/>
            </a:pPr>
            <a:r>
              <a:rPr lang="en-US" sz="2800" b="1" dirty="0"/>
              <a:t>Migration Evaluator – TSO Logic</a:t>
            </a:r>
          </a:p>
          <a:p>
            <a:pPr marL="0" indent="0">
              <a:buNone/>
            </a:pPr>
            <a:r>
              <a:rPr lang="en-US" dirty="0"/>
              <a:t>Migration Evaluator is a migration assessment service that helps you create a directional business case for AWS cloud planning and migration. </a:t>
            </a:r>
            <a:endParaRPr lang="en-US" sz="2800" b="1" dirty="0"/>
          </a:p>
        </p:txBody>
      </p:sp>
      <p:sp>
        <p:nvSpPr>
          <p:cNvPr id="16" name="Freeform 5">
            <a:extLst>
              <a:ext uri="{FF2B5EF4-FFF2-40B4-BE49-F238E27FC236}">
                <a16:creationId xmlns:a16="http://schemas.microsoft.com/office/drawing/2014/main" id="{F28CDBF8-0191-43F9-98FE-B98B08813979}"/>
              </a:ext>
              <a:ext uri="{C183D7F6-B498-43B3-948B-1728B52AA6E4}">
                <adec:decorative xmlns:adec="http://schemas.microsoft.com/office/drawing/2017/decorative" val="1"/>
              </a:ext>
            </a:extLst>
          </p:cNvPr>
          <p:cNvSpPr>
            <a:spLocks noChangeAspect="1"/>
          </p:cNvSpPr>
          <p:nvPr/>
        </p:nvSpPr>
        <p:spPr bwMode="auto">
          <a:xfrm>
            <a:off x="7459030" y="2460298"/>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lumMod val="95000"/>
            </a:schemeClr>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6" name="Slide Number Placeholder 5">
            <a:extLst>
              <a:ext uri="{FF2B5EF4-FFF2-40B4-BE49-F238E27FC236}">
                <a16:creationId xmlns:a16="http://schemas.microsoft.com/office/drawing/2014/main" id="{1C554D9F-1895-486E-BFBA-905BB2D29E08}"/>
              </a:ext>
            </a:extLst>
          </p:cNvPr>
          <p:cNvSpPr>
            <a:spLocks noGrp="1"/>
          </p:cNvSpPr>
          <p:nvPr>
            <p:ph type="sldNum" sz="quarter" idx="33"/>
          </p:nvPr>
        </p:nvSpPr>
        <p:spPr/>
        <p:txBody>
          <a:bodyPr/>
          <a:lstStyle/>
          <a:p>
            <a:fld id="{19B51A1E-902D-48AF-9020-955120F399B6}" type="slidenum">
              <a:rPr lang="en-US" smtClean="0"/>
              <a:pPr/>
              <a:t>2</a:t>
            </a:fld>
            <a:endParaRPr lang="en-US" dirty="0"/>
          </a:p>
        </p:txBody>
      </p:sp>
      <p:sp>
        <p:nvSpPr>
          <p:cNvPr id="7" name="TextBox 6">
            <a:extLst>
              <a:ext uri="{FF2B5EF4-FFF2-40B4-BE49-F238E27FC236}">
                <a16:creationId xmlns:a16="http://schemas.microsoft.com/office/drawing/2014/main" id="{B37531C5-59DB-4737-B23D-10192A8371D0}"/>
              </a:ext>
            </a:extLst>
          </p:cNvPr>
          <p:cNvSpPr txBox="1"/>
          <p:nvPr/>
        </p:nvSpPr>
        <p:spPr>
          <a:xfrm>
            <a:off x="431999" y="805956"/>
            <a:ext cx="6065065" cy="1477328"/>
          </a:xfrm>
          <a:prstGeom prst="rect">
            <a:avLst/>
          </a:prstGeom>
          <a:noFill/>
        </p:spPr>
        <p:txBody>
          <a:bodyPr wrap="square" rtlCol="0">
            <a:spAutoFit/>
          </a:bodyPr>
          <a:lstStyle/>
          <a:p>
            <a:r>
              <a:rPr lang="en-US" dirty="0"/>
              <a:t>Problem: Private cloud having </a:t>
            </a:r>
          </a:p>
          <a:p>
            <a:r>
              <a:rPr lang="en-US" dirty="0"/>
              <a:t>30 Linux machines – 4vCPU, 8GB Memory</a:t>
            </a:r>
          </a:p>
          <a:p>
            <a:r>
              <a:rPr lang="en-US" dirty="0"/>
              <a:t>30 Windows machines – 8vCPU, 16GB Memory</a:t>
            </a:r>
          </a:p>
          <a:p>
            <a:r>
              <a:rPr lang="en-US" dirty="0"/>
              <a:t>Running on VMware with each machine having 100GB storage.</a:t>
            </a:r>
          </a:p>
          <a:p>
            <a:r>
              <a:rPr lang="en-US" dirty="0"/>
              <a:t>Aim to migrate to AWS</a:t>
            </a:r>
            <a:endParaRPr lang="en-IN" dirty="0"/>
          </a:p>
        </p:txBody>
      </p:sp>
      <p:sp>
        <p:nvSpPr>
          <p:cNvPr id="17" name="Rectangle: Rounded Corners 16">
            <a:extLst>
              <a:ext uri="{FF2B5EF4-FFF2-40B4-BE49-F238E27FC236}">
                <a16:creationId xmlns:a16="http://schemas.microsoft.com/office/drawing/2014/main" id="{87292CF0-48F4-453E-AB20-946FF361A731}"/>
              </a:ext>
            </a:extLst>
          </p:cNvPr>
          <p:cNvSpPr/>
          <p:nvPr/>
        </p:nvSpPr>
        <p:spPr>
          <a:xfrm>
            <a:off x="6727269" y="796757"/>
            <a:ext cx="4841879" cy="3496947"/>
          </a:xfrm>
          <a:prstGeom prst="roundRect">
            <a:avLst/>
          </a:prstGeom>
          <a:ln/>
        </p:spPr>
        <p:style>
          <a:lnRef idx="0">
            <a:schemeClr val="accent5"/>
          </a:lnRef>
          <a:fillRef idx="3">
            <a:schemeClr val="accent5"/>
          </a:fillRef>
          <a:effectRef idx="3">
            <a:schemeClr val="accent5"/>
          </a:effectRef>
          <a:fontRef idx="minor">
            <a:schemeClr val="lt1"/>
          </a:fontRef>
        </p:style>
        <p:txBody>
          <a:bodyPr rtlCol="0" anchor="ctr"/>
          <a:lstStyle/>
          <a:p>
            <a:pPr marL="285750" indent="-285750">
              <a:buFont typeface="Arial" panose="020B0604020202020204" pitchFamily="34" charset="0"/>
              <a:buChar char="•"/>
            </a:pPr>
            <a:r>
              <a:rPr lang="en-US" dirty="0">
                <a:solidFill>
                  <a:schemeClr val="bg1"/>
                </a:solidFill>
              </a:rPr>
              <a:t>What went into the assessment (collection window, existing inventory from 3rd party export, assumptions, server counts)</a:t>
            </a:r>
          </a:p>
          <a:p>
            <a:pPr marL="285750" indent="-285750">
              <a:buFont typeface="Arial" panose="020B0604020202020204" pitchFamily="34" charset="0"/>
              <a:buChar char="•"/>
            </a:pPr>
            <a:r>
              <a:rPr lang="en-US" dirty="0">
                <a:solidFill>
                  <a:schemeClr val="bg1"/>
                </a:solidFill>
              </a:rPr>
              <a:t>an executive summary of the savings across a combination of scenarios applied to different workloads</a:t>
            </a:r>
          </a:p>
          <a:p>
            <a:pPr marL="285750" indent="-285750">
              <a:buFont typeface="Arial" panose="020B0604020202020204" pitchFamily="34" charset="0"/>
              <a:buChar char="•"/>
            </a:pPr>
            <a:r>
              <a:rPr lang="en-US" dirty="0">
                <a:solidFill>
                  <a:schemeClr val="bg1"/>
                </a:solidFill>
              </a:rPr>
              <a:t>a breakdown of what went into the on-premises costs</a:t>
            </a:r>
          </a:p>
          <a:p>
            <a:pPr marL="285750" indent="-285750">
              <a:buFont typeface="Arial" panose="020B0604020202020204" pitchFamily="34" charset="0"/>
              <a:buChar char="•"/>
            </a:pPr>
            <a:r>
              <a:rPr lang="en-US" dirty="0">
                <a:solidFill>
                  <a:schemeClr val="bg1"/>
                </a:solidFill>
              </a:rPr>
              <a:t>multiple workload specific 'what-if' scenarios for repurchasing and bring your own licenses </a:t>
            </a:r>
          </a:p>
          <a:p>
            <a:pPr marL="285750" indent="-285750">
              <a:buFont typeface="Arial" panose="020B0604020202020204" pitchFamily="34" charset="0"/>
              <a:buChar char="•"/>
            </a:pPr>
            <a:r>
              <a:rPr lang="en-US" dirty="0">
                <a:solidFill>
                  <a:schemeClr val="bg1"/>
                </a:solidFill>
              </a:rPr>
              <a:t>recommendation on next steps</a:t>
            </a:r>
            <a:r>
              <a:rPr lang="en-US" dirty="0">
                <a:solidFill>
                  <a:schemeClr val="tx1"/>
                </a:solidFill>
              </a:rPr>
              <a:t>.</a:t>
            </a:r>
            <a:endParaRPr lang="en-IN" dirty="0">
              <a:solidFill>
                <a:schemeClr val="tx1"/>
              </a:solidFill>
            </a:endParaRPr>
          </a:p>
        </p:txBody>
      </p:sp>
      <p:sp>
        <p:nvSpPr>
          <p:cNvPr id="20" name="Arrow: Chevron 19">
            <a:extLst>
              <a:ext uri="{FF2B5EF4-FFF2-40B4-BE49-F238E27FC236}">
                <a16:creationId xmlns:a16="http://schemas.microsoft.com/office/drawing/2014/main" id="{7E719887-D7CF-4DC9-AED1-2428C858B3F4}"/>
              </a:ext>
            </a:extLst>
          </p:cNvPr>
          <p:cNvSpPr/>
          <p:nvPr/>
        </p:nvSpPr>
        <p:spPr>
          <a:xfrm>
            <a:off x="5057563" y="2683426"/>
            <a:ext cx="620799" cy="968702"/>
          </a:xfrm>
          <a:prstGeom prst="chevron">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a:solidFill>
                <a:schemeClr val="tx1"/>
              </a:solidFill>
            </a:endParaRPr>
          </a:p>
        </p:txBody>
      </p:sp>
      <p:pic>
        <p:nvPicPr>
          <p:cNvPr id="28" name="Picture 27">
            <a:extLst>
              <a:ext uri="{FF2B5EF4-FFF2-40B4-BE49-F238E27FC236}">
                <a16:creationId xmlns:a16="http://schemas.microsoft.com/office/drawing/2014/main" id="{83AE0B26-5114-470E-9B55-F2EC8BC5B7C5}"/>
              </a:ext>
            </a:extLst>
          </p:cNvPr>
          <p:cNvPicPr>
            <a:picLocks noChangeAspect="1"/>
          </p:cNvPicPr>
          <p:nvPr/>
        </p:nvPicPr>
        <p:blipFill>
          <a:blip r:embed="rId2"/>
          <a:stretch>
            <a:fillRect/>
          </a:stretch>
        </p:blipFill>
        <p:spPr>
          <a:xfrm>
            <a:off x="201920" y="4455700"/>
            <a:ext cx="3827621" cy="182154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30" name="Picture 29">
            <a:extLst>
              <a:ext uri="{FF2B5EF4-FFF2-40B4-BE49-F238E27FC236}">
                <a16:creationId xmlns:a16="http://schemas.microsoft.com/office/drawing/2014/main" id="{55EFAFA7-4668-4A32-BFDB-B0352FA187E5}"/>
              </a:ext>
            </a:extLst>
          </p:cNvPr>
          <p:cNvPicPr>
            <a:picLocks noChangeAspect="1"/>
          </p:cNvPicPr>
          <p:nvPr/>
        </p:nvPicPr>
        <p:blipFill>
          <a:blip r:embed="rId3"/>
          <a:stretch>
            <a:fillRect/>
          </a:stretch>
        </p:blipFill>
        <p:spPr>
          <a:xfrm>
            <a:off x="4169598" y="4455700"/>
            <a:ext cx="3852803" cy="182154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32" name="Picture 31">
            <a:extLst>
              <a:ext uri="{FF2B5EF4-FFF2-40B4-BE49-F238E27FC236}">
                <a16:creationId xmlns:a16="http://schemas.microsoft.com/office/drawing/2014/main" id="{99E30AA1-BF44-4955-88A1-AC568C27DB69}"/>
              </a:ext>
            </a:extLst>
          </p:cNvPr>
          <p:cNvPicPr>
            <a:picLocks noChangeAspect="1"/>
          </p:cNvPicPr>
          <p:nvPr/>
        </p:nvPicPr>
        <p:blipFill>
          <a:blip r:embed="rId4"/>
          <a:stretch>
            <a:fillRect/>
          </a:stretch>
        </p:blipFill>
        <p:spPr>
          <a:xfrm>
            <a:off x="8162458" y="4455700"/>
            <a:ext cx="3760228" cy="182154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4" name="Arrow: Chevron 33">
            <a:extLst>
              <a:ext uri="{FF2B5EF4-FFF2-40B4-BE49-F238E27FC236}">
                <a16:creationId xmlns:a16="http://schemas.microsoft.com/office/drawing/2014/main" id="{57626EDF-CA99-47B6-B238-FB556D04162C}"/>
              </a:ext>
            </a:extLst>
          </p:cNvPr>
          <p:cNvSpPr/>
          <p:nvPr/>
        </p:nvSpPr>
        <p:spPr>
          <a:xfrm>
            <a:off x="5433214" y="2683426"/>
            <a:ext cx="620799" cy="968702"/>
          </a:xfrm>
          <a:prstGeom prst="chevron">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a:solidFill>
                <a:schemeClr val="tx1"/>
              </a:solidFill>
            </a:endParaRPr>
          </a:p>
        </p:txBody>
      </p:sp>
      <p:sp>
        <p:nvSpPr>
          <p:cNvPr id="13" name="Arrow: Chevron 12">
            <a:extLst>
              <a:ext uri="{FF2B5EF4-FFF2-40B4-BE49-F238E27FC236}">
                <a16:creationId xmlns:a16="http://schemas.microsoft.com/office/drawing/2014/main" id="{7B7EF851-1090-4A8A-94B8-E149BC7DE9C1}"/>
              </a:ext>
            </a:extLst>
          </p:cNvPr>
          <p:cNvSpPr/>
          <p:nvPr/>
        </p:nvSpPr>
        <p:spPr>
          <a:xfrm>
            <a:off x="5802667" y="2683426"/>
            <a:ext cx="620799" cy="968702"/>
          </a:xfrm>
          <a:prstGeom prst="chevron">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13297466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5083B-CC27-4F1C-AD03-E3DBEC1C9E78}"/>
              </a:ext>
            </a:extLst>
          </p:cNvPr>
          <p:cNvSpPr>
            <a:spLocks noGrp="1"/>
          </p:cNvSpPr>
          <p:nvPr>
            <p:ph type="title"/>
          </p:nvPr>
        </p:nvSpPr>
        <p:spPr>
          <a:xfrm>
            <a:off x="431801" y="287403"/>
            <a:ext cx="5472000" cy="432000"/>
          </a:xfrm>
        </p:spPr>
        <p:txBody>
          <a:bodyPr/>
          <a:lstStyle/>
          <a:p>
            <a:r>
              <a:rPr lang="en-US" sz="3600" b="1" dirty="0"/>
              <a:t>Solution</a:t>
            </a:r>
            <a:r>
              <a:rPr lang="en-US" b="1" dirty="0"/>
              <a:t>:</a:t>
            </a:r>
          </a:p>
        </p:txBody>
      </p:sp>
      <p:sp>
        <p:nvSpPr>
          <p:cNvPr id="3" name="Text Placeholder 2">
            <a:extLst>
              <a:ext uri="{FF2B5EF4-FFF2-40B4-BE49-F238E27FC236}">
                <a16:creationId xmlns:a16="http://schemas.microsoft.com/office/drawing/2014/main" id="{97C06D93-65F2-4552-88CF-83318CBE2CFC}"/>
              </a:ext>
            </a:extLst>
          </p:cNvPr>
          <p:cNvSpPr>
            <a:spLocks noGrp="1"/>
          </p:cNvSpPr>
          <p:nvPr>
            <p:ph type="body" sz="quarter" idx="32"/>
          </p:nvPr>
        </p:nvSpPr>
        <p:spPr>
          <a:xfrm>
            <a:off x="431801" y="1689397"/>
            <a:ext cx="5472000" cy="360000"/>
          </a:xfrm>
        </p:spPr>
        <p:txBody>
          <a:bodyPr/>
          <a:lstStyle/>
          <a:p>
            <a:r>
              <a:rPr lang="en-US" b="1" dirty="0"/>
              <a:t>AWS Server Migration System </a:t>
            </a:r>
          </a:p>
        </p:txBody>
      </p:sp>
      <p:sp>
        <p:nvSpPr>
          <p:cNvPr id="29" name="Content Placeholder 28">
            <a:extLst>
              <a:ext uri="{FF2B5EF4-FFF2-40B4-BE49-F238E27FC236}">
                <a16:creationId xmlns:a16="http://schemas.microsoft.com/office/drawing/2014/main" id="{07FF37F8-D747-444C-8664-2DF836965C77}"/>
              </a:ext>
            </a:extLst>
          </p:cNvPr>
          <p:cNvSpPr>
            <a:spLocks noGrp="1"/>
          </p:cNvSpPr>
          <p:nvPr>
            <p:ph sz="half" idx="1"/>
          </p:nvPr>
        </p:nvSpPr>
        <p:spPr>
          <a:xfrm>
            <a:off x="431801" y="4098118"/>
            <a:ext cx="5472000" cy="1768792"/>
          </a:xfrm>
        </p:spPr>
        <p:txBody>
          <a:bodyPr/>
          <a:lstStyle/>
          <a:p>
            <a:r>
              <a:rPr lang="en-US" dirty="0"/>
              <a:t>Agentless service to migrate virtual-only workloads from on-premises Virtual Machines to AWS</a:t>
            </a:r>
          </a:p>
          <a:p>
            <a:r>
              <a:rPr lang="en-IN" dirty="0"/>
              <a:t>Data center to cloud migration, Cross-cloud migration, Cross-region migration.</a:t>
            </a:r>
          </a:p>
          <a:p>
            <a:r>
              <a:rPr lang="en-US" dirty="0"/>
              <a:t>It takes </a:t>
            </a:r>
            <a:r>
              <a:rPr lang="en-IN" dirty="0"/>
              <a:t>snapshots at hypervisor level. 1 hour downtime for replication process</a:t>
            </a:r>
          </a:p>
          <a:p>
            <a:endParaRPr lang="en-IN" dirty="0"/>
          </a:p>
          <a:p>
            <a:endParaRPr lang="en-US" dirty="0"/>
          </a:p>
        </p:txBody>
      </p:sp>
      <p:sp>
        <p:nvSpPr>
          <p:cNvPr id="6" name="Slide Number Placeholder 5">
            <a:extLst>
              <a:ext uri="{FF2B5EF4-FFF2-40B4-BE49-F238E27FC236}">
                <a16:creationId xmlns:a16="http://schemas.microsoft.com/office/drawing/2014/main" id="{46D051DA-5DAD-43A7-A238-51C63BA59FEC}"/>
              </a:ext>
            </a:extLst>
          </p:cNvPr>
          <p:cNvSpPr>
            <a:spLocks noGrp="1"/>
          </p:cNvSpPr>
          <p:nvPr>
            <p:ph type="sldNum" sz="quarter" idx="33"/>
          </p:nvPr>
        </p:nvSpPr>
        <p:spPr/>
        <p:txBody>
          <a:bodyPr/>
          <a:lstStyle/>
          <a:p>
            <a:fld id="{19B51A1E-902D-48AF-9020-955120F399B6}" type="slidenum">
              <a:rPr lang="en-US" smtClean="0"/>
              <a:pPr/>
              <a:t>3</a:t>
            </a:fld>
            <a:endParaRPr lang="en-US" dirty="0"/>
          </a:p>
        </p:txBody>
      </p:sp>
      <p:pic>
        <p:nvPicPr>
          <p:cNvPr id="7" name="Picture 6">
            <a:extLst>
              <a:ext uri="{FF2B5EF4-FFF2-40B4-BE49-F238E27FC236}">
                <a16:creationId xmlns:a16="http://schemas.microsoft.com/office/drawing/2014/main" id="{8E20EA36-3FB2-4502-B18D-BD0525E4A71D}"/>
              </a:ext>
            </a:extLst>
          </p:cNvPr>
          <p:cNvPicPr>
            <a:picLocks noChangeAspect="1"/>
          </p:cNvPicPr>
          <p:nvPr/>
        </p:nvPicPr>
        <p:blipFill>
          <a:blip r:embed="rId2"/>
          <a:stretch>
            <a:fillRect/>
          </a:stretch>
        </p:blipFill>
        <p:spPr>
          <a:xfrm>
            <a:off x="431802" y="2228463"/>
            <a:ext cx="5471999" cy="1768792"/>
          </a:xfrm>
          <a:prstGeom prst="rect">
            <a:avLst/>
          </a:prstGeom>
        </p:spPr>
      </p:pic>
      <p:sp>
        <p:nvSpPr>
          <p:cNvPr id="12" name="Content Placeholder 28">
            <a:extLst>
              <a:ext uri="{FF2B5EF4-FFF2-40B4-BE49-F238E27FC236}">
                <a16:creationId xmlns:a16="http://schemas.microsoft.com/office/drawing/2014/main" id="{01E87F86-56CA-4E07-A944-BFC8FF5D77D8}"/>
              </a:ext>
            </a:extLst>
          </p:cNvPr>
          <p:cNvSpPr txBox="1">
            <a:spLocks/>
          </p:cNvSpPr>
          <p:nvPr/>
        </p:nvSpPr>
        <p:spPr>
          <a:xfrm>
            <a:off x="6096000" y="4098117"/>
            <a:ext cx="5472000" cy="1768793"/>
          </a:xfrm>
          <a:prstGeom prst="rect">
            <a:avLst/>
          </a:prstGeom>
        </p:spPr>
        <p:txBody>
          <a:bodyPr vert="horz" lIns="0" tIns="0" rIns="0" bIns="0" rtlCol="0">
            <a:noAutofit/>
          </a:bodyPr>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t>CloudEndure Migration is an Agent based solution. It simplifies, expedites, and automates large-scale migrations to AWS. Also helps in migrating physical infrastructure. </a:t>
            </a:r>
            <a:r>
              <a:rPr lang="en-US" dirty="0"/>
              <a:t>Data is synchronized in real time.</a:t>
            </a:r>
          </a:p>
          <a:p>
            <a:r>
              <a:rPr lang="en-IN" dirty="0"/>
              <a:t>Block-level replication tool.</a:t>
            </a:r>
            <a:r>
              <a:rPr lang="en-US" dirty="0"/>
              <a:t> Easy migration, Increased uptime and Reduced costs.</a:t>
            </a:r>
          </a:p>
        </p:txBody>
      </p:sp>
      <p:sp>
        <p:nvSpPr>
          <p:cNvPr id="14" name="Text Placeholder 2">
            <a:extLst>
              <a:ext uri="{FF2B5EF4-FFF2-40B4-BE49-F238E27FC236}">
                <a16:creationId xmlns:a16="http://schemas.microsoft.com/office/drawing/2014/main" id="{D404189F-DE6F-4E4C-8DCF-9B30951A188A}"/>
              </a:ext>
            </a:extLst>
          </p:cNvPr>
          <p:cNvSpPr txBox="1">
            <a:spLocks/>
          </p:cNvSpPr>
          <p:nvPr/>
        </p:nvSpPr>
        <p:spPr>
          <a:xfrm>
            <a:off x="6095999" y="1689397"/>
            <a:ext cx="1530150" cy="360000"/>
          </a:xfrm>
          <a:prstGeom prst="rect">
            <a:avLst/>
          </a:prstGeom>
        </p:spPr>
        <p:style>
          <a:lnRef idx="0">
            <a:schemeClr val="accent3"/>
          </a:lnRef>
          <a:fillRef idx="3">
            <a:schemeClr val="accent3"/>
          </a:fillRef>
          <a:effectRef idx="3">
            <a:schemeClr val="accent3"/>
          </a:effectRef>
          <a:fontRef idx="minor">
            <a:schemeClr val="lt1"/>
          </a:fontRef>
        </p:style>
        <p:txBody>
          <a:bodyPr vert="horz" lIns="0" tIns="0" rIns="0" bIns="0" rtlCol="0">
            <a:noAutofit/>
          </a:bodyP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tx1">
                    <a:lumMod val="75000"/>
                    <a:lumOff val="25000"/>
                  </a:schemeClr>
                </a:solidFill>
                <a:latin typeface="+mn-lt"/>
                <a:ea typeface="+mn-ea"/>
                <a:cs typeface="+mn-cs"/>
              </a:defRPr>
            </a:lvl1pPr>
            <a:lvl2pPr marL="266700" indent="0" algn="l"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2pPr>
            <a:lvl3pPr marL="542925" indent="0" algn="l" defTabSz="914400" rtl="0" eaLnBrk="1" latinLnBrk="0" hangingPunct="1">
              <a:lnSpc>
                <a:spcPct val="90000"/>
              </a:lnSpc>
              <a:spcBef>
                <a:spcPts val="500"/>
              </a:spcBef>
              <a:buFont typeface="Arial" panose="020B0604020202020204" pitchFamily="34" charset="0"/>
              <a:buNone/>
              <a:defRPr sz="1400" kern="1200">
                <a:solidFill>
                  <a:schemeClr val="tx1">
                    <a:lumMod val="75000"/>
                    <a:lumOff val="25000"/>
                  </a:schemeClr>
                </a:solidFill>
                <a:latin typeface="+mn-lt"/>
                <a:ea typeface="+mn-ea"/>
                <a:cs typeface="+mn-cs"/>
              </a:defRPr>
            </a:lvl3pPr>
            <a:lvl4pPr marL="809625" indent="0" algn="l" defTabSz="914400" rtl="0" eaLnBrk="1" latinLnBrk="0" hangingPunct="1">
              <a:lnSpc>
                <a:spcPct val="90000"/>
              </a:lnSpc>
              <a:spcBef>
                <a:spcPts val="500"/>
              </a:spcBef>
              <a:buFont typeface="Arial" panose="020B0604020202020204" pitchFamily="34" charset="0"/>
              <a:buNone/>
              <a:defRPr sz="1400" kern="1200">
                <a:solidFill>
                  <a:schemeClr val="tx1">
                    <a:lumMod val="75000"/>
                    <a:lumOff val="25000"/>
                  </a:schemeClr>
                </a:solidFill>
                <a:latin typeface="+mn-lt"/>
                <a:ea typeface="+mn-ea"/>
                <a:cs typeface="+mn-cs"/>
              </a:defRPr>
            </a:lvl4pPr>
            <a:lvl5pPr marL="1076325" indent="0" algn="l" defTabSz="914400" rtl="0" eaLnBrk="1" latinLnBrk="0" hangingPunct="1">
              <a:lnSpc>
                <a:spcPct val="90000"/>
              </a:lnSpc>
              <a:spcBef>
                <a:spcPts val="500"/>
              </a:spcBef>
              <a:buFont typeface="Arial" panose="020B0604020202020204" pitchFamily="34" charset="0"/>
              <a:buNone/>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b="1" dirty="0"/>
              <a:t>CloudEndure</a:t>
            </a:r>
            <a:r>
              <a:rPr lang="en-US" dirty="0"/>
              <a:t> </a:t>
            </a:r>
          </a:p>
        </p:txBody>
      </p:sp>
      <p:sp>
        <p:nvSpPr>
          <p:cNvPr id="4" name="TextBox 3">
            <a:extLst>
              <a:ext uri="{FF2B5EF4-FFF2-40B4-BE49-F238E27FC236}">
                <a16:creationId xmlns:a16="http://schemas.microsoft.com/office/drawing/2014/main" id="{64E13595-7E85-4A9E-B0AD-9FCA8DB72DD5}"/>
              </a:ext>
            </a:extLst>
          </p:cNvPr>
          <p:cNvSpPr txBox="1"/>
          <p:nvPr/>
        </p:nvSpPr>
        <p:spPr>
          <a:xfrm>
            <a:off x="431801" y="654471"/>
            <a:ext cx="11136199" cy="923330"/>
          </a:xfrm>
          <a:prstGeom prst="rect">
            <a:avLst/>
          </a:prstGeom>
          <a:noFill/>
        </p:spPr>
        <p:txBody>
          <a:bodyPr wrap="square" rtlCol="0">
            <a:spAutoFit/>
          </a:bodyPr>
          <a:lstStyle/>
          <a:p>
            <a:r>
              <a:rPr lang="en-US" dirty="0"/>
              <a:t>Assumptions : Tools being used are approved by the customer. Customer is ready to opt for agentless or with agent tools. AWS is the preferred option by the customer and GCP is mentioned for comparison purposes. </a:t>
            </a:r>
          </a:p>
          <a:p>
            <a:r>
              <a:rPr lang="en-US" dirty="0"/>
              <a:t>Solution for this use case : CloudEndure</a:t>
            </a:r>
          </a:p>
        </p:txBody>
      </p:sp>
      <p:sp>
        <p:nvSpPr>
          <p:cNvPr id="5" name="Callout: Right Arrow 4">
            <a:extLst>
              <a:ext uri="{FF2B5EF4-FFF2-40B4-BE49-F238E27FC236}">
                <a16:creationId xmlns:a16="http://schemas.microsoft.com/office/drawing/2014/main" id="{89F3B900-1FB2-49C9-8DC3-C4AA4E7A1420}"/>
              </a:ext>
            </a:extLst>
          </p:cNvPr>
          <p:cNvSpPr/>
          <p:nvPr/>
        </p:nvSpPr>
        <p:spPr>
          <a:xfrm>
            <a:off x="431801" y="5883965"/>
            <a:ext cx="1839583" cy="793466"/>
          </a:xfrm>
          <a:prstGeom prst="rightArrowCallou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t>Install SMS Connector</a:t>
            </a:r>
            <a:endParaRPr lang="en-IN" dirty="0"/>
          </a:p>
        </p:txBody>
      </p:sp>
      <p:sp>
        <p:nvSpPr>
          <p:cNvPr id="13" name="Callout: Right Arrow 12">
            <a:extLst>
              <a:ext uri="{FF2B5EF4-FFF2-40B4-BE49-F238E27FC236}">
                <a16:creationId xmlns:a16="http://schemas.microsoft.com/office/drawing/2014/main" id="{2355D123-30C3-495C-8346-713B3110F301}"/>
              </a:ext>
            </a:extLst>
          </p:cNvPr>
          <p:cNvSpPr/>
          <p:nvPr/>
        </p:nvSpPr>
        <p:spPr>
          <a:xfrm>
            <a:off x="2271384" y="5883965"/>
            <a:ext cx="1590261" cy="793466"/>
          </a:xfrm>
          <a:prstGeom prst="rightArrowCallou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t>Replicate to AWS</a:t>
            </a:r>
            <a:endParaRPr lang="en-IN" dirty="0"/>
          </a:p>
        </p:txBody>
      </p:sp>
      <p:sp>
        <p:nvSpPr>
          <p:cNvPr id="8" name="Rectangle: Rounded Corners 7">
            <a:extLst>
              <a:ext uri="{FF2B5EF4-FFF2-40B4-BE49-F238E27FC236}">
                <a16:creationId xmlns:a16="http://schemas.microsoft.com/office/drawing/2014/main" id="{D284F608-D57F-4846-BD41-1ECC0864C25C}"/>
              </a:ext>
            </a:extLst>
          </p:cNvPr>
          <p:cNvSpPr/>
          <p:nvPr/>
        </p:nvSpPr>
        <p:spPr>
          <a:xfrm>
            <a:off x="3858743" y="5883965"/>
            <a:ext cx="1060175" cy="793466"/>
          </a:xfrm>
          <a:prstGeom prst="round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t>Execute cutover</a:t>
            </a:r>
            <a:endParaRPr lang="en-IN" dirty="0"/>
          </a:p>
        </p:txBody>
      </p:sp>
      <p:pic>
        <p:nvPicPr>
          <p:cNvPr id="10" name="Picture 9">
            <a:extLst>
              <a:ext uri="{FF2B5EF4-FFF2-40B4-BE49-F238E27FC236}">
                <a16:creationId xmlns:a16="http://schemas.microsoft.com/office/drawing/2014/main" id="{B47AA630-5060-494A-A50D-E02CA1630082}"/>
              </a:ext>
            </a:extLst>
          </p:cNvPr>
          <p:cNvPicPr>
            <a:picLocks noChangeAspect="1"/>
          </p:cNvPicPr>
          <p:nvPr/>
        </p:nvPicPr>
        <p:blipFill rotWithShape="1">
          <a:blip r:embed="rId3"/>
          <a:srcRect t="1701" b="1701"/>
          <a:stretch/>
        </p:blipFill>
        <p:spPr>
          <a:xfrm>
            <a:off x="6095999" y="2259085"/>
            <a:ext cx="4431059" cy="1738170"/>
          </a:xfrm>
          <a:prstGeom prst="rect">
            <a:avLst/>
          </a:prstGeom>
          <a:effectLst>
            <a:outerShdw blurRad="50800" dist="38100" dir="18900000" algn="bl" rotWithShape="0">
              <a:prstClr val="black">
                <a:alpha val="40000"/>
              </a:prstClr>
            </a:outerShdw>
          </a:effectLst>
        </p:spPr>
      </p:pic>
      <p:sp>
        <p:nvSpPr>
          <p:cNvPr id="11" name="Callout: Right Arrow 10">
            <a:extLst>
              <a:ext uri="{FF2B5EF4-FFF2-40B4-BE49-F238E27FC236}">
                <a16:creationId xmlns:a16="http://schemas.microsoft.com/office/drawing/2014/main" id="{B11306CF-80E4-4831-A769-9C691FE71F13}"/>
              </a:ext>
            </a:extLst>
          </p:cNvPr>
          <p:cNvSpPr/>
          <p:nvPr/>
        </p:nvSpPr>
        <p:spPr>
          <a:xfrm>
            <a:off x="6268278" y="5883965"/>
            <a:ext cx="1125481" cy="793466"/>
          </a:xfrm>
          <a:prstGeom prst="rightArrowCallout">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Install Agent </a:t>
            </a:r>
            <a:endParaRPr lang="en-IN" dirty="0"/>
          </a:p>
        </p:txBody>
      </p:sp>
      <p:sp>
        <p:nvSpPr>
          <p:cNvPr id="18" name="Callout: Right Arrow 17">
            <a:extLst>
              <a:ext uri="{FF2B5EF4-FFF2-40B4-BE49-F238E27FC236}">
                <a16:creationId xmlns:a16="http://schemas.microsoft.com/office/drawing/2014/main" id="{E9729B2B-A147-46D2-A9AE-3FE5B70CBC5C}"/>
              </a:ext>
            </a:extLst>
          </p:cNvPr>
          <p:cNvSpPr/>
          <p:nvPr/>
        </p:nvSpPr>
        <p:spPr>
          <a:xfrm>
            <a:off x="7421653" y="5883965"/>
            <a:ext cx="1357871" cy="793466"/>
          </a:xfrm>
          <a:prstGeom prst="rightArrowCallout">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Staging area </a:t>
            </a:r>
            <a:endParaRPr lang="en-IN" dirty="0"/>
          </a:p>
        </p:txBody>
      </p:sp>
      <p:sp>
        <p:nvSpPr>
          <p:cNvPr id="17" name="Rectangle: Rounded Corners 16">
            <a:extLst>
              <a:ext uri="{FF2B5EF4-FFF2-40B4-BE49-F238E27FC236}">
                <a16:creationId xmlns:a16="http://schemas.microsoft.com/office/drawing/2014/main" id="{04F4A4E4-2B67-410A-86D5-8074505CD4A5}"/>
              </a:ext>
            </a:extLst>
          </p:cNvPr>
          <p:cNvSpPr/>
          <p:nvPr/>
        </p:nvSpPr>
        <p:spPr>
          <a:xfrm>
            <a:off x="10260987" y="5866910"/>
            <a:ext cx="1357871" cy="793465"/>
          </a:xfrm>
          <a:prstGeom prst="roundRect">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Production </a:t>
            </a:r>
            <a:endParaRPr lang="en-IN" dirty="0"/>
          </a:p>
        </p:txBody>
      </p:sp>
      <p:sp>
        <p:nvSpPr>
          <p:cNvPr id="21" name="Callout: Right Arrow 20">
            <a:extLst>
              <a:ext uri="{FF2B5EF4-FFF2-40B4-BE49-F238E27FC236}">
                <a16:creationId xmlns:a16="http://schemas.microsoft.com/office/drawing/2014/main" id="{E81514EF-6C10-4872-ACEB-2EC47648AFF8}"/>
              </a:ext>
            </a:extLst>
          </p:cNvPr>
          <p:cNvSpPr/>
          <p:nvPr/>
        </p:nvSpPr>
        <p:spPr>
          <a:xfrm>
            <a:off x="8794720" y="5866910"/>
            <a:ext cx="1451071" cy="793466"/>
          </a:xfrm>
          <a:prstGeom prst="rightArrowCallout">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Perform Tests</a:t>
            </a:r>
            <a:endParaRPr lang="en-IN" dirty="0"/>
          </a:p>
        </p:txBody>
      </p:sp>
    </p:spTree>
    <p:extLst>
      <p:ext uri="{BB962C8B-B14F-4D97-AF65-F5344CB8AC3E}">
        <p14:creationId xmlns:p14="http://schemas.microsoft.com/office/powerpoint/2010/main" val="36407016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BB0E2-55EA-434C-8552-06E45F98C138}"/>
              </a:ext>
            </a:extLst>
          </p:cNvPr>
          <p:cNvSpPr>
            <a:spLocks noGrp="1"/>
          </p:cNvSpPr>
          <p:nvPr>
            <p:ph type="title"/>
          </p:nvPr>
        </p:nvSpPr>
        <p:spPr/>
        <p:txBody>
          <a:bodyPr/>
          <a:lstStyle/>
          <a:p>
            <a:r>
              <a:rPr lang="en-US" dirty="0"/>
              <a:t>AWS vs GCP</a:t>
            </a:r>
            <a:endParaRPr lang="en-IN" dirty="0"/>
          </a:p>
        </p:txBody>
      </p:sp>
      <p:sp>
        <p:nvSpPr>
          <p:cNvPr id="3" name="Text Placeholder 2">
            <a:extLst>
              <a:ext uri="{FF2B5EF4-FFF2-40B4-BE49-F238E27FC236}">
                <a16:creationId xmlns:a16="http://schemas.microsoft.com/office/drawing/2014/main" id="{DC3FCDB8-37A8-440E-8C06-1974D11E8514}"/>
              </a:ext>
            </a:extLst>
          </p:cNvPr>
          <p:cNvSpPr>
            <a:spLocks noGrp="1"/>
          </p:cNvSpPr>
          <p:nvPr>
            <p:ph type="body" sz="quarter" idx="32"/>
          </p:nvPr>
        </p:nvSpPr>
        <p:spPr>
          <a:xfrm>
            <a:off x="432487" y="864001"/>
            <a:ext cx="8552487" cy="1097322"/>
          </a:xfrm>
        </p:spPr>
        <p:txBody>
          <a:bodyPr/>
          <a:lstStyle/>
          <a:p>
            <a:r>
              <a:rPr lang="en-US" dirty="0"/>
              <a:t>In Google cloud services, data transmission is a fully encrypted format on the other hand, in AWS, data transmission is in the general format. Google Cloud volume size is 1 GB to 64 TB while AWS volume size is 500 GB to 16 TB. Google Cloud provides backup services, but AWS offers cloud-based disaster recovery services.</a:t>
            </a:r>
          </a:p>
          <a:p>
            <a:endParaRPr lang="en-IN" dirty="0"/>
          </a:p>
        </p:txBody>
      </p:sp>
      <p:sp>
        <p:nvSpPr>
          <p:cNvPr id="4" name="Text Placeholder 3">
            <a:extLst>
              <a:ext uri="{FF2B5EF4-FFF2-40B4-BE49-F238E27FC236}">
                <a16:creationId xmlns:a16="http://schemas.microsoft.com/office/drawing/2014/main" id="{720C088E-F8D1-43DD-A771-FCEF529CA631}"/>
              </a:ext>
            </a:extLst>
          </p:cNvPr>
          <p:cNvSpPr>
            <a:spLocks noGrp="1"/>
          </p:cNvSpPr>
          <p:nvPr>
            <p:ph type="body" idx="1"/>
          </p:nvPr>
        </p:nvSpPr>
        <p:spPr>
          <a:xfrm>
            <a:off x="432000" y="2067340"/>
            <a:ext cx="5472000" cy="360000"/>
          </a:xfrm>
        </p:spPr>
        <p:txBody>
          <a:bodyPr/>
          <a:lstStyle/>
          <a:p>
            <a:r>
              <a:rPr lang="en-US" dirty="0"/>
              <a:t>Why AWS?</a:t>
            </a:r>
            <a:endParaRPr lang="en-IN" dirty="0"/>
          </a:p>
        </p:txBody>
      </p:sp>
      <p:sp>
        <p:nvSpPr>
          <p:cNvPr id="5" name="Content Placeholder 4">
            <a:extLst>
              <a:ext uri="{FF2B5EF4-FFF2-40B4-BE49-F238E27FC236}">
                <a16:creationId xmlns:a16="http://schemas.microsoft.com/office/drawing/2014/main" id="{FF3EF3CC-737A-4BDA-9C44-9A5B544E8B25}"/>
              </a:ext>
            </a:extLst>
          </p:cNvPr>
          <p:cNvSpPr>
            <a:spLocks noGrp="1"/>
          </p:cNvSpPr>
          <p:nvPr>
            <p:ph sz="half" idx="2"/>
          </p:nvPr>
        </p:nvSpPr>
        <p:spPr>
          <a:xfrm>
            <a:off x="432000" y="2677287"/>
            <a:ext cx="5472000" cy="3424149"/>
          </a:xfrm>
        </p:spPr>
        <p:txBody>
          <a:bodyPr/>
          <a:lstStyle/>
          <a:p>
            <a:r>
              <a:rPr lang="en-US" dirty="0"/>
              <a:t>You have very little time to spend on the deployment of a new version of your web or mobile app.</a:t>
            </a:r>
          </a:p>
          <a:p>
            <a:r>
              <a:rPr lang="en-US" dirty="0"/>
              <a:t>AWS web service is an ideal option when your project needs high computing power</a:t>
            </a:r>
          </a:p>
          <a:p>
            <a:r>
              <a:rPr lang="en-US" dirty="0"/>
              <a:t>A range of automated functionalities including the configuration, scaling, setup, and others</a:t>
            </a:r>
          </a:p>
          <a:p>
            <a:r>
              <a:rPr lang="en-US" dirty="0"/>
              <a:t>It is a cost-effective service that allows you to pay only for what you use, without any up-front or long-term commitments.</a:t>
            </a:r>
          </a:p>
          <a:p>
            <a:r>
              <a:rPr lang="en-US" b="1" dirty="0"/>
              <a:t>AWS pricing system consists includes Reservation payment method. It is commonly used for static usage</a:t>
            </a:r>
            <a:r>
              <a:rPr lang="en-US" dirty="0"/>
              <a:t>.</a:t>
            </a:r>
          </a:p>
          <a:p>
            <a:endParaRPr lang="en-US" dirty="0"/>
          </a:p>
        </p:txBody>
      </p:sp>
      <p:sp>
        <p:nvSpPr>
          <p:cNvPr id="6" name="Text Placeholder 5">
            <a:extLst>
              <a:ext uri="{FF2B5EF4-FFF2-40B4-BE49-F238E27FC236}">
                <a16:creationId xmlns:a16="http://schemas.microsoft.com/office/drawing/2014/main" id="{62BA98C2-5E0D-45D4-9DBD-E6A883916EDA}"/>
              </a:ext>
            </a:extLst>
          </p:cNvPr>
          <p:cNvSpPr>
            <a:spLocks noGrp="1"/>
          </p:cNvSpPr>
          <p:nvPr>
            <p:ph type="body" sz="quarter" idx="13"/>
          </p:nvPr>
        </p:nvSpPr>
        <p:spPr>
          <a:xfrm>
            <a:off x="6300000" y="2067865"/>
            <a:ext cx="5472000" cy="358775"/>
          </a:xfrm>
        </p:spPr>
        <p:txBody>
          <a:bodyPr/>
          <a:lstStyle/>
          <a:p>
            <a:r>
              <a:rPr lang="en-US" dirty="0"/>
              <a:t>Why GCP?</a:t>
            </a:r>
            <a:endParaRPr lang="en-IN" dirty="0"/>
          </a:p>
        </p:txBody>
      </p:sp>
      <p:sp>
        <p:nvSpPr>
          <p:cNvPr id="7" name="Text Placeholder 6">
            <a:extLst>
              <a:ext uri="{FF2B5EF4-FFF2-40B4-BE49-F238E27FC236}">
                <a16:creationId xmlns:a16="http://schemas.microsoft.com/office/drawing/2014/main" id="{EFF31616-2E31-4D51-B0B9-BBC350450BE1}"/>
              </a:ext>
            </a:extLst>
          </p:cNvPr>
          <p:cNvSpPr>
            <a:spLocks noGrp="1"/>
          </p:cNvSpPr>
          <p:nvPr>
            <p:ph type="body" sz="quarter" idx="12"/>
          </p:nvPr>
        </p:nvSpPr>
        <p:spPr>
          <a:xfrm>
            <a:off x="6299888" y="2673978"/>
            <a:ext cx="5110234" cy="3426251"/>
          </a:xfrm>
        </p:spPr>
        <p:txBody>
          <a:bodyPr/>
          <a:lstStyle/>
          <a:p>
            <a:r>
              <a:rPr lang="en-US" dirty="0"/>
              <a:t>Offers higher productivity gained through Quick Access to innovation</a:t>
            </a:r>
          </a:p>
          <a:p>
            <a:r>
              <a:rPr lang="en-US" dirty="0"/>
              <a:t>It provides a serverless environment which allows you to connect cloud services with a large focus mainly on the microservices architecture.</a:t>
            </a:r>
          </a:p>
          <a:p>
            <a:r>
              <a:rPr lang="en-US" dirty="0"/>
              <a:t>Cost-efficiency due to long-term discounts</a:t>
            </a:r>
          </a:p>
          <a:p>
            <a:r>
              <a:rPr lang="en-US" dirty="0"/>
              <a:t>Offers Instance and payment configuration</a:t>
            </a:r>
          </a:p>
          <a:p>
            <a:r>
              <a:rPr lang="en-US" b="1" dirty="0"/>
              <a:t>GCP has a feature which automatically takes long term, continuous usage into account. This makes pricing estimation simpler when compared to AWS.</a:t>
            </a:r>
          </a:p>
          <a:p>
            <a:endParaRPr lang="en-IN" dirty="0"/>
          </a:p>
        </p:txBody>
      </p:sp>
      <p:sp>
        <p:nvSpPr>
          <p:cNvPr id="8" name="Slide Number Placeholder 7">
            <a:extLst>
              <a:ext uri="{FF2B5EF4-FFF2-40B4-BE49-F238E27FC236}">
                <a16:creationId xmlns:a16="http://schemas.microsoft.com/office/drawing/2014/main" id="{87EA5329-7A20-450F-8716-5705E25E4610}"/>
              </a:ext>
            </a:extLst>
          </p:cNvPr>
          <p:cNvSpPr>
            <a:spLocks noGrp="1"/>
          </p:cNvSpPr>
          <p:nvPr>
            <p:ph type="sldNum" sz="quarter" idx="33"/>
          </p:nvPr>
        </p:nvSpPr>
        <p:spPr/>
        <p:txBody>
          <a:bodyPr/>
          <a:lstStyle/>
          <a:p>
            <a:fld id="{19B51A1E-902D-48AF-9020-955120F399B6}" type="slidenum">
              <a:rPr lang="en-US" noProof="0" smtClean="0"/>
              <a:pPr/>
              <a:t>4</a:t>
            </a:fld>
            <a:endParaRPr lang="en-US" noProof="0" dirty="0"/>
          </a:p>
        </p:txBody>
      </p:sp>
    </p:spTree>
    <p:extLst>
      <p:ext uri="{BB962C8B-B14F-4D97-AF65-F5344CB8AC3E}">
        <p14:creationId xmlns:p14="http://schemas.microsoft.com/office/powerpoint/2010/main" val="8098620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04E83-A4F0-49C5-BB01-F5773509A2B3}"/>
              </a:ext>
            </a:extLst>
          </p:cNvPr>
          <p:cNvSpPr>
            <a:spLocks noGrp="1"/>
          </p:cNvSpPr>
          <p:nvPr>
            <p:ph type="title"/>
          </p:nvPr>
        </p:nvSpPr>
        <p:spPr/>
        <p:txBody>
          <a:bodyPr/>
          <a:lstStyle/>
          <a:p>
            <a:r>
              <a:rPr lang="en-US" sz="3600" b="1" dirty="0"/>
              <a:t>Pricing</a:t>
            </a:r>
          </a:p>
        </p:txBody>
      </p:sp>
      <p:sp>
        <p:nvSpPr>
          <p:cNvPr id="3" name="Text Placeholder 2">
            <a:extLst>
              <a:ext uri="{FF2B5EF4-FFF2-40B4-BE49-F238E27FC236}">
                <a16:creationId xmlns:a16="http://schemas.microsoft.com/office/drawing/2014/main" id="{7CA42D59-EAD6-4F95-84F1-32A30F057856}"/>
              </a:ext>
            </a:extLst>
          </p:cNvPr>
          <p:cNvSpPr>
            <a:spLocks noGrp="1"/>
          </p:cNvSpPr>
          <p:nvPr>
            <p:ph type="body" sz="quarter" idx="32"/>
          </p:nvPr>
        </p:nvSpPr>
        <p:spPr/>
        <p:txBody>
          <a:bodyPr/>
          <a:lstStyle/>
          <a:p>
            <a:r>
              <a:rPr lang="en-US" dirty="0"/>
              <a:t> </a:t>
            </a:r>
          </a:p>
        </p:txBody>
      </p:sp>
      <p:sp>
        <p:nvSpPr>
          <p:cNvPr id="4" name="Text Placeholder 3">
            <a:extLst>
              <a:ext uri="{FF2B5EF4-FFF2-40B4-BE49-F238E27FC236}">
                <a16:creationId xmlns:a16="http://schemas.microsoft.com/office/drawing/2014/main" id="{6AB259A0-0017-492F-A0DC-4B70C7052AE0}"/>
              </a:ext>
            </a:extLst>
          </p:cNvPr>
          <p:cNvSpPr>
            <a:spLocks noGrp="1"/>
          </p:cNvSpPr>
          <p:nvPr>
            <p:ph type="body" idx="1"/>
          </p:nvPr>
        </p:nvSpPr>
        <p:spPr>
          <a:xfrm>
            <a:off x="431913" y="1008000"/>
            <a:ext cx="5472000" cy="360000"/>
          </a:xfrm>
        </p:spPr>
        <p:txBody>
          <a:bodyPr/>
          <a:lstStyle/>
          <a:p>
            <a:r>
              <a:rPr lang="en-US" dirty="0"/>
              <a:t>AWS </a:t>
            </a:r>
          </a:p>
        </p:txBody>
      </p:sp>
      <p:sp>
        <p:nvSpPr>
          <p:cNvPr id="6" name="Text Placeholder 5">
            <a:extLst>
              <a:ext uri="{FF2B5EF4-FFF2-40B4-BE49-F238E27FC236}">
                <a16:creationId xmlns:a16="http://schemas.microsoft.com/office/drawing/2014/main" id="{B237D1CA-B91A-410E-A968-D017BBE99F99}"/>
              </a:ext>
            </a:extLst>
          </p:cNvPr>
          <p:cNvSpPr>
            <a:spLocks noGrp="1"/>
          </p:cNvSpPr>
          <p:nvPr>
            <p:ph type="body" sz="quarter" idx="13"/>
          </p:nvPr>
        </p:nvSpPr>
        <p:spPr>
          <a:xfrm>
            <a:off x="431913" y="3622773"/>
            <a:ext cx="5472000" cy="358775"/>
          </a:xfrm>
        </p:spPr>
        <p:txBody>
          <a:bodyPr/>
          <a:lstStyle/>
          <a:p>
            <a:r>
              <a:rPr lang="en-US" dirty="0"/>
              <a:t>GCP</a:t>
            </a:r>
          </a:p>
        </p:txBody>
      </p:sp>
      <p:sp>
        <p:nvSpPr>
          <p:cNvPr id="8" name="Slide Number Placeholder 7">
            <a:extLst>
              <a:ext uri="{FF2B5EF4-FFF2-40B4-BE49-F238E27FC236}">
                <a16:creationId xmlns:a16="http://schemas.microsoft.com/office/drawing/2014/main" id="{E6AC9832-FB01-464A-9824-61887B77997E}"/>
              </a:ext>
            </a:extLst>
          </p:cNvPr>
          <p:cNvSpPr>
            <a:spLocks noGrp="1"/>
          </p:cNvSpPr>
          <p:nvPr>
            <p:ph type="sldNum" sz="quarter" idx="33"/>
          </p:nvPr>
        </p:nvSpPr>
        <p:spPr/>
        <p:txBody>
          <a:bodyPr/>
          <a:lstStyle/>
          <a:p>
            <a:fld id="{19B51A1E-902D-48AF-9020-955120F399B6}" type="slidenum">
              <a:rPr lang="en-US" smtClean="0"/>
              <a:pPr/>
              <a:t>5</a:t>
            </a:fld>
            <a:endParaRPr lang="en-US" dirty="0"/>
          </a:p>
        </p:txBody>
      </p:sp>
      <p:graphicFrame>
        <p:nvGraphicFramePr>
          <p:cNvPr id="9" name="Content Placeholder 8">
            <a:extLst>
              <a:ext uri="{FF2B5EF4-FFF2-40B4-BE49-F238E27FC236}">
                <a16:creationId xmlns:a16="http://schemas.microsoft.com/office/drawing/2014/main" id="{BF0EB110-C654-416F-A4B7-62BB95610FC7}"/>
              </a:ext>
            </a:extLst>
          </p:cNvPr>
          <p:cNvGraphicFramePr>
            <a:graphicFrameLocks noGrp="1" noChangeAspect="1"/>
          </p:cNvGraphicFramePr>
          <p:nvPr>
            <p:ph sz="half" idx="2"/>
            <p:extLst>
              <p:ext uri="{D42A27DB-BD31-4B8C-83A1-F6EECF244321}">
                <p14:modId xmlns:p14="http://schemas.microsoft.com/office/powerpoint/2010/main" val="2227941476"/>
              </p:ext>
            </p:extLst>
          </p:nvPr>
        </p:nvGraphicFramePr>
        <p:xfrm>
          <a:off x="431854" y="1368000"/>
          <a:ext cx="9043450" cy="2201838"/>
        </p:xfrm>
        <a:graphic>
          <a:graphicData uri="http://schemas.openxmlformats.org/presentationml/2006/ole">
            <mc:AlternateContent xmlns:mc="http://schemas.openxmlformats.org/markup-compatibility/2006">
              <mc:Choice xmlns:v="urn:schemas-microsoft-com:vml" Requires="v">
                <p:oleObj spid="_x0000_s1069" name="Worksheet" r:id="rId3" imgW="9210547" imgH="1914637" progId="Excel.Sheet.12">
                  <p:embed/>
                </p:oleObj>
              </mc:Choice>
              <mc:Fallback>
                <p:oleObj name="Worksheet" r:id="rId3" imgW="9210547" imgH="1914637" progId="Excel.Sheet.12">
                  <p:embed/>
                  <p:pic>
                    <p:nvPicPr>
                      <p:cNvPr id="0" name=""/>
                      <p:cNvPicPr/>
                      <p:nvPr/>
                    </p:nvPicPr>
                    <p:blipFill>
                      <a:blip r:embed="rId4"/>
                      <a:stretch>
                        <a:fillRect/>
                      </a:stretch>
                    </p:blipFill>
                    <p:spPr>
                      <a:xfrm>
                        <a:off x="431854" y="1368000"/>
                        <a:ext cx="9043450" cy="2201838"/>
                      </a:xfrm>
                      <a:prstGeom prst="rect">
                        <a:avLst/>
                      </a:prstGeom>
                    </p:spPr>
                  </p:pic>
                </p:oleObj>
              </mc:Fallback>
            </mc:AlternateContent>
          </a:graphicData>
        </a:graphic>
      </p:graphicFrame>
      <p:sp>
        <p:nvSpPr>
          <p:cNvPr id="10" name="TextBox 9">
            <a:extLst>
              <a:ext uri="{FF2B5EF4-FFF2-40B4-BE49-F238E27FC236}">
                <a16:creationId xmlns:a16="http://schemas.microsoft.com/office/drawing/2014/main" id="{D3A740A3-BE2B-4539-8C1B-279AB4698850}"/>
              </a:ext>
            </a:extLst>
          </p:cNvPr>
          <p:cNvSpPr txBox="1"/>
          <p:nvPr/>
        </p:nvSpPr>
        <p:spPr>
          <a:xfrm>
            <a:off x="1987826" y="312732"/>
            <a:ext cx="7487478" cy="784830"/>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sz="1500" dirty="0"/>
              <a:t>Assumption: All EC2 instances created do not have a special purpose. Example compute optimized general purpose. AWS Support not included. GCP </a:t>
            </a:r>
            <a:r>
              <a:rPr lang="en-IN" sz="1500" dirty="0"/>
              <a:t>Add Sustained Use Discounts is checked on.</a:t>
            </a:r>
          </a:p>
        </p:txBody>
      </p:sp>
      <p:graphicFrame>
        <p:nvGraphicFramePr>
          <p:cNvPr id="12" name="Object 11">
            <a:extLst>
              <a:ext uri="{FF2B5EF4-FFF2-40B4-BE49-F238E27FC236}">
                <a16:creationId xmlns:a16="http://schemas.microsoft.com/office/drawing/2014/main" id="{9AEDA0A6-4BFC-4385-8541-1E524B242B2E}"/>
              </a:ext>
            </a:extLst>
          </p:cNvPr>
          <p:cNvGraphicFramePr>
            <a:graphicFrameLocks noChangeAspect="1"/>
          </p:cNvGraphicFramePr>
          <p:nvPr>
            <p:extLst>
              <p:ext uri="{D42A27DB-BD31-4B8C-83A1-F6EECF244321}">
                <p14:modId xmlns:p14="http://schemas.microsoft.com/office/powerpoint/2010/main" val="1228529383"/>
              </p:ext>
            </p:extLst>
          </p:nvPr>
        </p:nvGraphicFramePr>
        <p:xfrm>
          <a:off x="431800" y="4041811"/>
          <a:ext cx="11022182" cy="2201838"/>
        </p:xfrm>
        <a:graphic>
          <a:graphicData uri="http://schemas.openxmlformats.org/presentationml/2006/ole">
            <mc:AlternateContent xmlns:mc="http://schemas.openxmlformats.org/markup-compatibility/2006">
              <mc:Choice xmlns:v="urn:schemas-microsoft-com:vml" Requires="v">
                <p:oleObj spid="_x0000_s1070" name="Worksheet" r:id="rId5" imgW="10820308" imgH="1723935" progId="Excel.Sheet.12">
                  <p:embed/>
                </p:oleObj>
              </mc:Choice>
              <mc:Fallback>
                <p:oleObj name="Worksheet" r:id="rId5" imgW="10820308" imgH="1723935" progId="Excel.Sheet.12">
                  <p:embed/>
                  <p:pic>
                    <p:nvPicPr>
                      <p:cNvPr id="0" name=""/>
                      <p:cNvPicPr/>
                      <p:nvPr/>
                    </p:nvPicPr>
                    <p:blipFill>
                      <a:blip r:embed="rId6"/>
                      <a:stretch>
                        <a:fillRect/>
                      </a:stretch>
                    </p:blipFill>
                    <p:spPr>
                      <a:xfrm>
                        <a:off x="431800" y="4041811"/>
                        <a:ext cx="11022182" cy="2201838"/>
                      </a:xfrm>
                      <a:prstGeom prst="rect">
                        <a:avLst/>
                      </a:prstGeom>
                    </p:spPr>
                  </p:pic>
                </p:oleObj>
              </mc:Fallback>
            </mc:AlternateContent>
          </a:graphicData>
        </a:graphic>
      </p:graphicFrame>
    </p:spTree>
    <p:extLst>
      <p:ext uri="{BB962C8B-B14F-4D97-AF65-F5344CB8AC3E}">
        <p14:creationId xmlns:p14="http://schemas.microsoft.com/office/powerpoint/2010/main" val="31888378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descr="Image placeholder">
            <a:extLst>
              <a:ext uri="{FF2B5EF4-FFF2-40B4-BE49-F238E27FC236}">
                <a16:creationId xmlns:a16="http://schemas.microsoft.com/office/drawing/2014/main" id="{C4330FBA-FEA8-B941-8864-B3DEDDE80404}"/>
              </a:ext>
            </a:extLst>
          </p:cNvPr>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a:stretch>
            <a:fillRect/>
          </a:stretch>
        </p:blipFill>
        <p:spPr/>
      </p:pic>
      <p:sp>
        <p:nvSpPr>
          <p:cNvPr id="38" name="TextBox 37">
            <a:extLst>
              <a:ext uri="{FF2B5EF4-FFF2-40B4-BE49-F238E27FC236}">
                <a16:creationId xmlns:a16="http://schemas.microsoft.com/office/drawing/2014/main" id="{B231FB9C-F234-41D0-A4CE-8C29A5F2F553}"/>
              </a:ext>
              <a:ext uri="{C183D7F6-B498-43B3-948B-1728B52AA6E4}">
                <adec:decorative xmlns:adec="http://schemas.microsoft.com/office/drawing/2017/decorative" val="1"/>
              </a:ext>
            </a:extLst>
          </p:cNvPr>
          <p:cNvSpPr txBox="1">
            <a:spLocks/>
          </p:cNvSpPr>
          <p:nvPr/>
        </p:nvSpPr>
        <p:spPr>
          <a:xfrm>
            <a:off x="11354303" y="3842399"/>
            <a:ext cx="846997" cy="2200275"/>
          </a:xfrm>
          <a:custGeom>
            <a:avLst/>
            <a:gdLst>
              <a:gd name="connsiteX0" fmla="*/ 99480 w 846997"/>
              <a:gd name="connsiteY0" fmla="*/ 0 h 2200275"/>
              <a:gd name="connsiteX1" fmla="*/ 846997 w 846997"/>
              <a:gd name="connsiteY1" fmla="*/ 0 h 2200275"/>
              <a:gd name="connsiteX2" fmla="*/ 846997 w 846997"/>
              <a:gd name="connsiteY2" fmla="*/ 2200275 h 2200275"/>
              <a:gd name="connsiteX3" fmla="*/ 99480 w 846997"/>
              <a:gd name="connsiteY3" fmla="*/ 2200275 h 2200275"/>
              <a:gd name="connsiteX4" fmla="*/ 0 w 846997"/>
              <a:gd name="connsiteY4" fmla="*/ 2099942 h 2200275"/>
              <a:gd name="connsiteX5" fmla="*/ 0 w 846997"/>
              <a:gd name="connsiteY5" fmla="*/ 100333 h 2200275"/>
              <a:gd name="connsiteX6" fmla="*/ 99480 w 846997"/>
              <a:gd name="connsiteY6" fmla="*/ 0 h 2200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6997" h="2200275">
                <a:moveTo>
                  <a:pt x="99480" y="0"/>
                </a:moveTo>
                <a:lnTo>
                  <a:pt x="846997" y="0"/>
                </a:lnTo>
                <a:lnTo>
                  <a:pt x="846997" y="2200275"/>
                </a:lnTo>
                <a:lnTo>
                  <a:pt x="99480" y="2200275"/>
                </a:lnTo>
                <a:cubicBezTo>
                  <a:pt x="44539" y="2200275"/>
                  <a:pt x="0" y="2155354"/>
                  <a:pt x="0" y="2099942"/>
                </a:cubicBezTo>
                <a:lnTo>
                  <a:pt x="0" y="100333"/>
                </a:lnTo>
                <a:cubicBezTo>
                  <a:pt x="0" y="44921"/>
                  <a:pt x="44539" y="0"/>
                  <a:pt x="99480" y="0"/>
                </a:cubicBezTo>
                <a:close/>
              </a:path>
            </a:pathLst>
          </a:custGeom>
          <a:gradFill>
            <a:gsLst>
              <a:gs pos="100000">
                <a:schemeClr val="tx1">
                  <a:lumMod val="75000"/>
                  <a:lumOff val="25000"/>
                </a:schemeClr>
              </a:gs>
              <a:gs pos="0">
                <a:schemeClr val="tx1"/>
              </a:gs>
            </a:gsLst>
            <a:lin ang="0" scaled="0"/>
          </a:gradFill>
          <a:ln w="3175">
            <a:solidFill>
              <a:schemeClr val="tx1">
                <a:lumMod val="85000"/>
                <a:lumOff val="15000"/>
              </a:schemeClr>
            </a:solidFill>
          </a:ln>
        </p:spPr>
        <p:txBody>
          <a:bodyPr vert="horz" wrap="square" lIns="180000" tIns="288000" rIns="180000" bIns="180000" rtlCol="0" anchor="t">
            <a:noAutofit/>
          </a:bodyPr>
          <a:lstStyle>
            <a:lvl1pPr algn="l" defTabSz="914400" rtl="0" eaLnBrk="1" latinLnBrk="0" hangingPunct="1">
              <a:lnSpc>
                <a:spcPts val="4000"/>
              </a:lnSpc>
              <a:spcBef>
                <a:spcPct val="0"/>
              </a:spcBef>
              <a:buNone/>
              <a:defRPr sz="5000" b="1" kern="1200" spc="-300">
                <a:solidFill>
                  <a:schemeClr val="bg1">
                    <a:lumMod val="95000"/>
                  </a:schemeClr>
                </a:solidFill>
                <a:latin typeface="+mj-lt"/>
                <a:ea typeface="+mj-ea"/>
                <a:cs typeface="+mj-cs"/>
              </a:defRPr>
            </a:lvl1pPr>
          </a:lstStyle>
          <a:p>
            <a:endParaRPr lang="en-US" dirty="0"/>
          </a:p>
        </p:txBody>
      </p:sp>
      <p:sp>
        <p:nvSpPr>
          <p:cNvPr id="35" name="Isosceles Triangle 34">
            <a:extLst>
              <a:ext uri="{FF2B5EF4-FFF2-40B4-BE49-F238E27FC236}">
                <a16:creationId xmlns:a16="http://schemas.microsoft.com/office/drawing/2014/main" id="{FE193317-B8BD-46CA-B0A6-8A7511B086D9}"/>
              </a:ext>
              <a:ext uri="{C183D7F6-B498-43B3-948B-1728B52AA6E4}">
                <adec:decorative xmlns:adec="http://schemas.microsoft.com/office/drawing/2017/decorative" val="1"/>
              </a:ext>
            </a:extLst>
          </p:cNvPr>
          <p:cNvSpPr/>
          <p:nvPr/>
        </p:nvSpPr>
        <p:spPr>
          <a:xfrm rot="10800000">
            <a:off x="11359065" y="5556894"/>
            <a:ext cx="476249" cy="424971"/>
          </a:xfrm>
          <a:prstGeom prst="triangle">
            <a:avLst>
              <a:gd name="adj" fmla="val 100000"/>
            </a:avLst>
          </a:prstGeom>
          <a:solidFill>
            <a:schemeClr val="accent1"/>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Freeform 5">
            <a:extLst>
              <a:ext uri="{FF2B5EF4-FFF2-40B4-BE49-F238E27FC236}">
                <a16:creationId xmlns:a16="http://schemas.microsoft.com/office/drawing/2014/main" id="{85E0D4E1-E389-4671-B0E7-165A10A05425}"/>
              </a:ext>
              <a:ext uri="{C183D7F6-B498-43B3-948B-1728B52AA6E4}">
                <adec:decorative xmlns:adec="http://schemas.microsoft.com/office/drawing/2017/decorative" val="1"/>
              </a:ext>
            </a:extLst>
          </p:cNvPr>
          <p:cNvSpPr>
            <a:spLocks noChangeAspect="1"/>
          </p:cNvSpPr>
          <p:nvPr/>
        </p:nvSpPr>
        <p:spPr bwMode="auto">
          <a:xfrm>
            <a:off x="4257349" y="2355010"/>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lumMod val="95000"/>
            </a:schemeClr>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33" name="Freeform 5">
            <a:extLst>
              <a:ext uri="{FF2B5EF4-FFF2-40B4-BE49-F238E27FC236}">
                <a16:creationId xmlns:a16="http://schemas.microsoft.com/office/drawing/2014/main" id="{8186FEAF-6E1E-4258-94C3-5C589D4B5ADE}"/>
              </a:ext>
              <a:ext uri="{C183D7F6-B498-43B3-948B-1728B52AA6E4}">
                <adec:decorative xmlns:adec="http://schemas.microsoft.com/office/drawing/2017/decorative" val="1"/>
              </a:ext>
            </a:extLst>
          </p:cNvPr>
          <p:cNvSpPr>
            <a:spLocks noChangeAspect="1"/>
          </p:cNvSpPr>
          <p:nvPr/>
        </p:nvSpPr>
        <p:spPr bwMode="auto">
          <a:xfrm>
            <a:off x="6490727" y="1236374"/>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Title 19">
            <a:extLst>
              <a:ext uri="{FF2B5EF4-FFF2-40B4-BE49-F238E27FC236}">
                <a16:creationId xmlns:a16="http://schemas.microsoft.com/office/drawing/2014/main" id="{7C11A64B-7EA5-442C-8405-73273A5331D1}"/>
              </a:ext>
            </a:extLst>
          </p:cNvPr>
          <p:cNvSpPr>
            <a:spLocks noGrp="1"/>
          </p:cNvSpPr>
          <p:nvPr>
            <p:ph type="ctrTitle"/>
          </p:nvPr>
        </p:nvSpPr>
        <p:spPr/>
        <p:txBody>
          <a:bodyPr/>
          <a:lstStyle/>
          <a:p>
            <a:r>
              <a:rPr lang="en-US" dirty="0"/>
              <a:t>Thank  You</a:t>
            </a:r>
          </a:p>
        </p:txBody>
      </p:sp>
      <p:pic>
        <p:nvPicPr>
          <p:cNvPr id="8" name="Graphic 7" descr="User" title="Icon - Presenter Name">
            <a:extLst>
              <a:ext uri="{FF2B5EF4-FFF2-40B4-BE49-F238E27FC236}">
                <a16:creationId xmlns:a16="http://schemas.microsoft.com/office/drawing/2014/main" id="{111541C4-DB03-4E53-994D-499C7D73C4DF}"/>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7678512" y="3859066"/>
            <a:ext cx="218900" cy="218900"/>
          </a:xfrm>
          <a:prstGeom prst="rect">
            <a:avLst/>
          </a:prstGeom>
        </p:spPr>
      </p:pic>
      <p:sp>
        <p:nvSpPr>
          <p:cNvPr id="4" name="Text Placeholder 3">
            <a:extLst>
              <a:ext uri="{FF2B5EF4-FFF2-40B4-BE49-F238E27FC236}">
                <a16:creationId xmlns:a16="http://schemas.microsoft.com/office/drawing/2014/main" id="{60828E04-9C2A-4859-8050-C2DF67A249CB}"/>
              </a:ext>
            </a:extLst>
          </p:cNvPr>
          <p:cNvSpPr>
            <a:spLocks noGrp="1"/>
          </p:cNvSpPr>
          <p:nvPr>
            <p:ph type="body" sz="quarter" idx="15"/>
          </p:nvPr>
        </p:nvSpPr>
        <p:spPr/>
        <p:txBody>
          <a:bodyPr/>
          <a:lstStyle/>
          <a:p>
            <a:r>
              <a:rPr lang="en-US" dirty="0"/>
              <a:t>Shreyas B Rao</a:t>
            </a:r>
          </a:p>
        </p:txBody>
      </p:sp>
      <p:pic>
        <p:nvPicPr>
          <p:cNvPr id="10" name="Graphic 9" descr="Smart Phone" title="Icon - Presenter Phone Number">
            <a:extLst>
              <a:ext uri="{FF2B5EF4-FFF2-40B4-BE49-F238E27FC236}">
                <a16:creationId xmlns:a16="http://schemas.microsoft.com/office/drawing/2014/main" id="{A29DE31C-E099-4579-BB03-675E0A40C5F2}"/>
              </a:ext>
            </a:extLst>
          </p:cNvPr>
          <p:cNvPicPr>
            <a:picLocks noChangeAspect="1"/>
          </p:cNvPicPr>
          <p:nvPr/>
        </p:nvPicPr>
        <p:blipFill>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7678512" y="4223565"/>
            <a:ext cx="218900" cy="218900"/>
          </a:xfrm>
          <a:prstGeom prst="rect">
            <a:avLst/>
          </a:prstGeom>
        </p:spPr>
      </p:pic>
      <p:sp>
        <p:nvSpPr>
          <p:cNvPr id="5" name="Text Placeholder 4">
            <a:extLst>
              <a:ext uri="{FF2B5EF4-FFF2-40B4-BE49-F238E27FC236}">
                <a16:creationId xmlns:a16="http://schemas.microsoft.com/office/drawing/2014/main" id="{11265965-2271-4C1C-BD0A-6F85F80FF9A6}"/>
              </a:ext>
            </a:extLst>
          </p:cNvPr>
          <p:cNvSpPr>
            <a:spLocks noGrp="1"/>
          </p:cNvSpPr>
          <p:nvPr>
            <p:ph type="body" sz="quarter" idx="16"/>
          </p:nvPr>
        </p:nvSpPr>
        <p:spPr/>
        <p:txBody>
          <a:bodyPr/>
          <a:lstStyle/>
          <a:p>
            <a:r>
              <a:rPr lang="en-US" dirty="0"/>
              <a:t>+91 9632264435</a:t>
            </a:r>
          </a:p>
        </p:txBody>
      </p:sp>
      <p:pic>
        <p:nvPicPr>
          <p:cNvPr id="9" name="Graphic 8" descr="Envelope" title="Icon Presenter Email">
            <a:extLst>
              <a:ext uri="{FF2B5EF4-FFF2-40B4-BE49-F238E27FC236}">
                <a16:creationId xmlns:a16="http://schemas.microsoft.com/office/drawing/2014/main" id="{773C1382-ACE1-460F-A1B6-AB761A7D2E6B}"/>
              </a:ext>
            </a:extLst>
          </p:cNvPr>
          <p:cNvPicPr>
            <a:picLocks noChangeAspect="1"/>
          </p:cNvPicPr>
          <p:nvPr/>
        </p:nvPicPr>
        <p:blipFill>
          <a:blip r:embed="rId7" cstate="screen">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p:blipFill>
        <p:spPr>
          <a:xfrm>
            <a:off x="7678512" y="4615862"/>
            <a:ext cx="218900" cy="218900"/>
          </a:xfrm>
          <a:prstGeom prst="rect">
            <a:avLst/>
          </a:prstGeom>
        </p:spPr>
      </p:pic>
      <p:sp>
        <p:nvSpPr>
          <p:cNvPr id="6" name="Text Placeholder 5">
            <a:extLst>
              <a:ext uri="{FF2B5EF4-FFF2-40B4-BE49-F238E27FC236}">
                <a16:creationId xmlns:a16="http://schemas.microsoft.com/office/drawing/2014/main" id="{50A3BCC3-A277-4C0B-9EBA-EB53990D8EBD}"/>
              </a:ext>
            </a:extLst>
          </p:cNvPr>
          <p:cNvSpPr>
            <a:spLocks noGrp="1"/>
          </p:cNvSpPr>
          <p:nvPr>
            <p:ph type="body" sz="quarter" idx="17"/>
          </p:nvPr>
        </p:nvSpPr>
        <p:spPr/>
        <p:txBody>
          <a:bodyPr/>
          <a:lstStyle/>
          <a:p>
            <a:r>
              <a:rPr lang="en-US" dirty="0"/>
              <a:t>chechu301001@gmail.com</a:t>
            </a:r>
          </a:p>
        </p:txBody>
      </p:sp>
    </p:spTree>
    <p:extLst>
      <p:ext uri="{BB962C8B-B14F-4D97-AF65-F5344CB8AC3E}">
        <p14:creationId xmlns:p14="http://schemas.microsoft.com/office/powerpoint/2010/main" val="4153678306"/>
      </p:ext>
    </p:extLst>
  </p:cSld>
  <p:clrMapOvr>
    <a:masterClrMapping/>
  </p:clrMapOvr>
</p:sld>
</file>

<file path=ppt/theme/theme1.xml><?xml version="1.0" encoding="utf-8"?>
<a:theme xmlns:a="http://schemas.openxmlformats.org/drawingml/2006/main" name="Office Theme">
  <a:themeElements>
    <a:clrScheme name="Custom 129">
      <a:dk1>
        <a:sysClr val="windowText" lastClr="000000"/>
      </a:dk1>
      <a:lt1>
        <a:srgbClr val="FFFFFF"/>
      </a:lt1>
      <a:dk2>
        <a:srgbClr val="3F3F3F"/>
      </a:dk2>
      <a:lt2>
        <a:srgbClr val="F2F2F2"/>
      </a:lt2>
      <a:accent1>
        <a:srgbClr val="25C6E3"/>
      </a:accent1>
      <a:accent2>
        <a:srgbClr val="E80554"/>
      </a:accent2>
      <a:accent3>
        <a:srgbClr val="A9E26F"/>
      </a:accent3>
      <a:accent4>
        <a:srgbClr val="EAD000"/>
      </a:accent4>
      <a:accent5>
        <a:srgbClr val="1A0F49"/>
      </a:accent5>
      <a:accent6>
        <a:srgbClr val="FF4A01"/>
      </a:accent6>
      <a:hlink>
        <a:srgbClr val="25C6E3"/>
      </a:hlink>
      <a:folHlink>
        <a:srgbClr val="25C6E3"/>
      </a:folHlink>
    </a:clrScheme>
    <a:fontScheme name="Custom 147">
      <a:majorFont>
        <a:latin typeface="Corbel"/>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16411253_Geometric presentation_AAS_v3" id="{5F394A36-244E-477B-9B00-631A6705923C}" vid="{7FC6DB14-D4FF-4031-8ADB-F8536C0C400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29AE7CBC-C35C-4FA9-B339-59E31F30C6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A930687-51F2-44C8-9CE6-D1B3D6E17522}">
  <ds:schemaRefs>
    <ds:schemaRef ds:uri="http://schemas.microsoft.com/sharepoint/v3/contenttype/forms"/>
  </ds:schemaRefs>
</ds:datastoreItem>
</file>

<file path=customXml/itemProps3.xml><?xml version="1.0" encoding="utf-8"?>
<ds:datastoreItem xmlns:ds="http://schemas.openxmlformats.org/officeDocument/2006/customXml" ds:itemID="{A861FE8A-8F15-409F-AF62-619C69C0D537}">
  <ds:schemaRefs>
    <ds:schemaRef ds:uri="http://purl.org/dc/terms/"/>
    <ds:schemaRef ds:uri="http://purl.org/dc/dcmitype/"/>
    <ds:schemaRef ds:uri="http://schemas.microsoft.com/office/2006/documentManagement/types"/>
    <ds:schemaRef ds:uri="http://purl.org/dc/elements/1.1/"/>
    <ds:schemaRef ds:uri="71af3243-3dd4-4a8d-8c0d-dd76da1f02a5"/>
    <ds:schemaRef ds:uri="http://schemas.openxmlformats.org/package/2006/metadata/core-properties"/>
    <ds:schemaRef ds:uri="http://schemas.microsoft.com/office/2006/metadata/properties"/>
    <ds:schemaRef ds:uri="http://schemas.microsoft.com/office/infopath/2007/PartnerControls"/>
    <ds:schemaRef ds:uri="16c05727-aa75-4e4a-9b5f-8a80a1165891"/>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Geometric presentation</Template>
  <TotalTime>0</TotalTime>
  <Words>630</Words>
  <Application>Microsoft Office PowerPoint</Application>
  <PresentationFormat>Widescreen</PresentationFormat>
  <Paragraphs>62</Paragraphs>
  <Slides>6</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6</vt:i4>
      </vt:variant>
    </vt:vector>
  </HeadingPairs>
  <TitlesOfParts>
    <vt:vector size="13" baseType="lpstr">
      <vt:lpstr>Arial</vt:lpstr>
      <vt:lpstr>Calibri</vt:lpstr>
      <vt:lpstr>Calibri Light</vt:lpstr>
      <vt:lpstr>Corbel</vt:lpstr>
      <vt:lpstr>Times New Roman</vt:lpstr>
      <vt:lpstr>Office Theme</vt:lpstr>
      <vt:lpstr>Microsoft Excel Worksheet</vt:lpstr>
      <vt:lpstr>CLOUD MIGRATION </vt:lpstr>
      <vt:lpstr>Prerequisites:</vt:lpstr>
      <vt:lpstr>Solution:</vt:lpstr>
      <vt:lpstr>AWS vs GCP</vt:lpstr>
      <vt:lpstr>Pricing</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2022-05-03T10:53:10Z</dcterms:created>
  <dcterms:modified xsi:type="dcterms:W3CDTF">2022-05-10T05:58:02Z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