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8" r:id="rId7"/>
    <p:sldId id="267" r:id="rId8"/>
    <p:sldId id="262" r:id="rId9"/>
    <p:sldId id="265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74" autoAdjust="0"/>
  </p:normalViewPr>
  <p:slideViewPr>
    <p:cSldViewPr snapToGrid="0" showGuides="1">
      <p:cViewPr varScale="1">
        <p:scale>
          <a:sx n="72" d="100"/>
          <a:sy n="72" d="100"/>
        </p:scale>
        <p:origin x="618" y="7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6/12/2022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en/technologies/cloud-computing/openshift/prici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effectLst>
            <a:innerShdw blurRad="114300">
              <a:prstClr val="black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280356"/>
            <a:ext cx="4853573" cy="215478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Container Management and Orchestration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4656998"/>
            <a:ext cx="4854339" cy="1257574"/>
          </a:xfrm>
        </p:spPr>
        <p:txBody>
          <a:bodyPr/>
          <a:lstStyle/>
          <a:p>
            <a:r>
              <a:rPr lang="en-US" dirty="0"/>
              <a:t>By Shreyas B Rao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3AA00-E1B1-45FB-9CF2-CD8A6FBE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405" y="1946635"/>
            <a:ext cx="1454337" cy="1411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80EA0-681E-4F02-9CD1-D9FF43122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707" y="1948835"/>
            <a:ext cx="1318793" cy="1408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2BE95-C7E1-4804-8039-47794E973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490" y="3831448"/>
            <a:ext cx="1454337" cy="14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720622"/>
            <a:ext cx="4942829" cy="336719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Hi, I’m Shreyas B Rao, Intern at NTT Ltd. I am currently doing my second year Computer Science engineering in Jain University (FETJU). I am a Techie as well as an aspiring musician. Aim to be productive.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39B3F8-E7C2-4A6F-9509-ECABADCC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9" y="2384555"/>
            <a:ext cx="4942829" cy="42150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 taken to spin up a container is faster than VMs.</a:t>
            </a:r>
          </a:p>
          <a:p>
            <a:r>
              <a:rPr lang="en-US" dirty="0"/>
              <a:t>Containers are light weight</a:t>
            </a:r>
          </a:p>
          <a:p>
            <a:r>
              <a:rPr lang="en-US" dirty="0"/>
              <a:t>VMs have hardware abstraction layer.</a:t>
            </a:r>
          </a:p>
          <a:p>
            <a:r>
              <a:rPr lang="en-US" dirty="0"/>
              <a:t>Containers reuse Kernel bits and use a copy of the OS thereby making them very flexible.</a:t>
            </a:r>
          </a:p>
          <a:p>
            <a:r>
              <a:rPr lang="en-US" dirty="0"/>
              <a:t>Containers encapsulate a lightweight runtime environment for your application, presenting a consistent software environment that can follow the application from the developer's desktop to testing to final production deployment.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C7F2E-D170-4247-A5BC-B1281D90F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1985751"/>
            <a:ext cx="7342631" cy="608895"/>
          </a:xfrm>
        </p:spPr>
        <p:txBody>
          <a:bodyPr/>
          <a:lstStyle/>
          <a:p>
            <a:r>
              <a:rPr lang="en-US" dirty="0"/>
              <a:t>Why do we use containers?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9B6675-824F-43C8-AC6C-2326192F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770185"/>
            <a:ext cx="7342622" cy="1215566"/>
          </a:xfrm>
        </p:spPr>
        <p:txBody>
          <a:bodyPr/>
          <a:lstStyle/>
          <a:p>
            <a:r>
              <a:rPr lang="en-US" dirty="0"/>
              <a:t>Containerization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7FC82-AB3A-4A4C-B72C-53AAB09B3A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FA570-DF4B-4C3E-9DAD-9A427AF0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8" y="1586947"/>
            <a:ext cx="6096000" cy="34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2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D10D9-886A-4875-A4E8-E52BBE7051F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021404-F785-4407-BE7D-6AFBE7065C9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39293-4AB4-493F-B85D-65DF2075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Container Management and Orchestration?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E481BB-D9EB-4FB9-B571-FB47EC13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6770018" cy="4505039"/>
          </a:xfrm>
        </p:spPr>
        <p:txBody>
          <a:bodyPr/>
          <a:lstStyle/>
          <a:p>
            <a:r>
              <a:rPr lang="en-US" b="1" dirty="0"/>
              <a:t>Ease of setup - S</a:t>
            </a:r>
            <a:r>
              <a:rPr lang="en-US" dirty="0"/>
              <a:t>torage, security tools, schedulers, monitoring systems, reducing hosting setup complexities.</a:t>
            </a:r>
          </a:p>
          <a:p>
            <a:r>
              <a:rPr lang="en-US" b="1" dirty="0"/>
              <a:t>Simplified administration – </a:t>
            </a:r>
            <a:r>
              <a:rPr lang="en-US" dirty="0"/>
              <a:t>Centralized management of configuration and secrets, Less time and resources needed for DevOps processes.</a:t>
            </a:r>
          </a:p>
          <a:p>
            <a:r>
              <a:rPr lang="en-US" b="1" dirty="0"/>
              <a:t>Automation – </a:t>
            </a:r>
            <a:r>
              <a:rPr lang="en-US" dirty="0"/>
              <a:t>Networking</a:t>
            </a:r>
            <a:r>
              <a:rPr lang="en-US" b="1" dirty="0"/>
              <a:t>, L</a:t>
            </a:r>
            <a:r>
              <a:rPr lang="en-US" dirty="0"/>
              <a:t>oad balancing, scheduling deployments, autoscaling, </a:t>
            </a:r>
            <a:r>
              <a:rPr lang="en-US" b="1" dirty="0"/>
              <a:t>Continuous health checks.</a:t>
            </a:r>
          </a:p>
          <a:p>
            <a:r>
              <a:rPr lang="en-US" b="1" dirty="0"/>
              <a:t>Extensible – </a:t>
            </a:r>
            <a:r>
              <a:rPr lang="en-US" dirty="0"/>
              <a:t>Extend functionality using Add-Ons or plugins.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A6AED-4544-4FC0-A32C-D9A21005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996" y="2115221"/>
            <a:ext cx="4603202" cy="25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173779"/>
            <a:ext cx="8333222" cy="608895"/>
          </a:xfrm>
        </p:spPr>
        <p:txBody>
          <a:bodyPr>
            <a:normAutofit fontScale="90000"/>
          </a:bodyPr>
          <a:lstStyle/>
          <a:p>
            <a:r>
              <a:rPr lang="en-US" dirty="0"/>
              <a:t>KUBERNETES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782674"/>
            <a:ext cx="7368596" cy="608895"/>
          </a:xfrm>
        </p:spPr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8417" y="1203930"/>
            <a:ext cx="4688339" cy="222507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Kubernetes is an open-source container management (orchestration) tool. It’s container management responsibilities include container deployment, scaling &amp; descaling of containers &amp; container load balancing.</a:t>
            </a:r>
          </a:p>
          <a:p>
            <a:pPr>
              <a:buClr>
                <a:schemeClr val="accent2"/>
              </a:buClr>
            </a:pPr>
            <a:r>
              <a:rPr lang="en-US" sz="2000" dirty="0"/>
              <a:t>Key features:</a:t>
            </a:r>
          </a:p>
          <a:p>
            <a:pPr>
              <a:buClr>
                <a:schemeClr val="accent2"/>
              </a:buClr>
            </a:pPr>
            <a:endParaRPr lang="en-US" sz="20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Clr>
                <a:schemeClr val="accent2"/>
              </a:buClr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89D62-F06D-49C9-A7D8-FE154721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05" y="281024"/>
            <a:ext cx="6501693" cy="6075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A9090-FBDD-48C2-9346-774EAA06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17" y="3429000"/>
            <a:ext cx="326231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362230"/>
            <a:ext cx="8333222" cy="608895"/>
          </a:xfrm>
        </p:spPr>
        <p:txBody>
          <a:bodyPr>
            <a:normAutofit fontScale="90000"/>
          </a:bodyPr>
          <a:lstStyle/>
          <a:p>
            <a:r>
              <a:rPr lang="en-US" dirty="0"/>
              <a:t>Red Hat OpenShift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977298"/>
            <a:ext cx="7368596" cy="608895"/>
          </a:xfrm>
        </p:spPr>
        <p:txBody>
          <a:bodyPr/>
          <a:lstStyle/>
          <a:p>
            <a:r>
              <a:rPr lang="en-US" dirty="0"/>
              <a:t>What is Red Hat OpenShift?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1400729"/>
            <a:ext cx="4688339" cy="2296459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OpenShift is a family of containerization software products developed by Red Hat. Its flagship product is the OpenShift Container Platform — a hybrid cloud platform as a service built around Linux containers orchestrated and managed by Kubernetes on a foundation of Red Hat Enterprise Linux.</a:t>
            </a:r>
          </a:p>
          <a:p>
            <a:pPr>
              <a:buClr>
                <a:schemeClr val="accent2"/>
              </a:buClr>
            </a:pPr>
            <a:endParaRPr lang="en-US" b="1" dirty="0"/>
          </a:p>
          <a:p>
            <a:pPr>
              <a:buClr>
                <a:schemeClr val="accent2"/>
              </a:buClr>
            </a:pPr>
            <a:endParaRPr lang="en-US" sz="18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Clr>
                <a:schemeClr val="accent2"/>
              </a:buClr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056B3-6B0C-42C4-A1D8-C7506C75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002" y="1338262"/>
            <a:ext cx="6067425" cy="418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04F1B-9D9F-4179-9A9D-3C372BD4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4" y="3722726"/>
            <a:ext cx="4638025" cy="26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5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722644"/>
            <a:ext cx="8333222" cy="608895"/>
          </a:xfrm>
        </p:spPr>
        <p:txBody>
          <a:bodyPr>
            <a:normAutofit fontScale="90000"/>
          </a:bodyPr>
          <a:lstStyle/>
          <a:p>
            <a:r>
              <a:rPr lang="en-US" dirty="0"/>
              <a:t>VMware Tanzu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1331539"/>
            <a:ext cx="7368596" cy="608895"/>
          </a:xfrm>
        </p:spPr>
        <p:txBody>
          <a:bodyPr/>
          <a:lstStyle/>
          <a:p>
            <a:r>
              <a:rPr lang="en-US" dirty="0"/>
              <a:t>What is VMware Tanzu?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4140"/>
            <a:ext cx="4688339" cy="384149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VMware Tanzu is the suite or portfolio of products and solutions that allow its customers to Build, Run, and Manage Kubernetes controlled container-based applications.</a:t>
            </a:r>
          </a:p>
          <a:p>
            <a:pPr>
              <a:buClr>
                <a:schemeClr val="accent2"/>
              </a:buClr>
            </a:pPr>
            <a:r>
              <a:rPr lang="en-US" sz="2000" dirty="0"/>
              <a:t>Key Features: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Centralized Kubernetes Lifecycle Management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Unified Access Management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Security and Configuration Management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Backup and Restores with Velero(Backup).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Clr>
                <a:schemeClr val="accent2"/>
              </a:buClr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F4BF0-0F93-41BB-995E-ECE063E4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17" y="1331539"/>
            <a:ext cx="5741969" cy="45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3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b="0" dirty="0"/>
              <a:t>of Comparison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3"/>
            <a:ext cx="7844574" cy="395424"/>
          </a:xfrm>
        </p:spPr>
        <p:txBody>
          <a:bodyPr/>
          <a:lstStyle/>
          <a:p>
            <a:r>
              <a:rPr lang="en-US" dirty="0"/>
              <a:t>This shows the comparison between the 3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5EE719F5-70CC-4208-80FD-FEB11F506FAF}"/>
              </a:ext>
            </a:extLst>
          </p:cNvPr>
          <p:cNvSpPr txBox="1">
            <a:spLocks/>
          </p:cNvSpPr>
          <p:nvPr/>
        </p:nvSpPr>
        <p:spPr>
          <a:xfrm>
            <a:off x="384319" y="1879600"/>
            <a:ext cx="3755881" cy="47693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bg1"/>
                </a:solidFill>
              </a:rPr>
              <a:t>Kubernetes: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Provides flexibility to deploy to any platform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It has command line interface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There is no native image repositories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It has no native networking solution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Additional functionality is through add-on(Third party plugins).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No built in disaster recovery solution.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It is licensed under Apache 2.0(open source). Project under CNCF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Kubernetes is free. Paid support from third party or partners.</a:t>
            </a:r>
          </a:p>
          <a:p>
            <a:pPr marL="342900" indent="-342900">
              <a:buClr>
                <a:schemeClr val="accent2"/>
              </a:buClr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chemeClr val="accent2"/>
              </a:buClr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AAECEA84-CFEF-40CB-A41F-4A285C0E3831}"/>
              </a:ext>
            </a:extLst>
          </p:cNvPr>
          <p:cNvSpPr txBox="1">
            <a:spLocks/>
          </p:cNvSpPr>
          <p:nvPr/>
        </p:nvSpPr>
        <p:spPr>
          <a:xfrm>
            <a:off x="4374371" y="1879600"/>
            <a:ext cx="3755881" cy="4328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bg1"/>
                </a:solidFill>
              </a:rPr>
              <a:t>Red Hat OpenShift: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It is tightly integrated with Red Hat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Provides more security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It is a Commercial platform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Has a built in GUI.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It has native image repositories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Has its own networking solution (open-v-switch)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Native monitoring tools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Preferred for on-prem environment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Subscription based, socket and core based. Hourly pricing on cloud providers. </a:t>
            </a:r>
            <a:r>
              <a:rPr lang="en-US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 Hat Openshift pricing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F5B1C4B2-F96A-498B-98D1-0703BA38C115}"/>
              </a:ext>
            </a:extLst>
          </p:cNvPr>
          <p:cNvSpPr txBox="1">
            <a:spLocks/>
          </p:cNvSpPr>
          <p:nvPr/>
        </p:nvSpPr>
        <p:spPr>
          <a:xfrm>
            <a:off x="8365067" y="2027584"/>
            <a:ext cx="3420958" cy="4328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bg1"/>
                </a:solidFill>
              </a:rPr>
              <a:t>VMware Tanzu: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Container build automation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Full stack observability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Has cloud compatibility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It has native monitoring and management tools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Has built in GUI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Automated processes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Different Operating systems are supported</a:t>
            </a:r>
          </a:p>
          <a:p>
            <a:pPr marL="342900" indent="-342900">
              <a:buClr>
                <a:schemeClr val="accent2"/>
              </a:buClr>
            </a:pPr>
            <a:r>
              <a:rPr lang="en-US" sz="1600" dirty="0">
                <a:solidFill>
                  <a:schemeClr val="bg1"/>
                </a:solidFill>
              </a:rPr>
              <a:t>VMware uses Per CPU licensing.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1563ED-5729-45BF-B32F-377493595C14}"/>
              </a:ext>
            </a:extLst>
          </p:cNvPr>
          <p:cNvSpPr/>
          <p:nvPr/>
        </p:nvSpPr>
        <p:spPr>
          <a:xfrm>
            <a:off x="4124418" y="1953592"/>
            <a:ext cx="88579" cy="39436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1A95C1-1B7F-4562-8DFA-75D9A8625C24}"/>
              </a:ext>
            </a:extLst>
          </p:cNvPr>
          <p:cNvSpPr/>
          <p:nvPr/>
        </p:nvSpPr>
        <p:spPr>
          <a:xfrm>
            <a:off x="8203370" y="1953592"/>
            <a:ext cx="88256" cy="39436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56FB6-0858-485E-A59A-C76CD8F28EA0}"/>
              </a:ext>
            </a:extLst>
          </p:cNvPr>
          <p:cNvSpPr txBox="1"/>
          <p:nvPr/>
        </p:nvSpPr>
        <p:spPr>
          <a:xfrm>
            <a:off x="518678" y="6016487"/>
            <a:ext cx="11154644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the 3 platforms require usage of third party plugins for Disaster Recovery since none of them have built in DR features. 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Shreyas B Rao	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9632264435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chechu301001@gmail.com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https://www.linkedin.com/in/shreyas-b-rao-360296206/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purl.org/dc/elements/1.1/"/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588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Wingdings</vt:lpstr>
      <vt:lpstr>Office Theme</vt:lpstr>
      <vt:lpstr>Container Management and Orchestration Platforms</vt:lpstr>
      <vt:lpstr>INTRODUCTION</vt:lpstr>
      <vt:lpstr>Containerization</vt:lpstr>
      <vt:lpstr>Why Container Management and Orchestration?</vt:lpstr>
      <vt:lpstr>KUBERNETES</vt:lpstr>
      <vt:lpstr>Red Hat OpenShift</vt:lpstr>
      <vt:lpstr>VMware Tanzu</vt:lpstr>
      <vt:lpstr>Table of Comparison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2022-06-09T07:57:57Z</dcterms:created>
  <dcterms:modified xsi:type="dcterms:W3CDTF">2022-06-12T08:33:38Z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