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3081" y="2418688"/>
              <a:ext cx="7537802" cy="323967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76406" y="375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76406" y="4508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76406" y="45345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76406" y="4560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76406" y="43673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01232" y="4636561"/>
              <a:ext cx="0" cy="321524"/>
            </a:xfrm>
            <a:custGeom>
              <a:avLst/>
              <a:pathLst>
                <a:path w="0" h="321524">
                  <a:moveTo>
                    <a:pt x="0" y="321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1232" y="5189582"/>
              <a:ext cx="0" cy="205775"/>
            </a:xfrm>
            <a:custGeom>
              <a:avLst/>
              <a:pathLst>
                <a:path w="0" h="205775">
                  <a:moveTo>
                    <a:pt x="0" y="0"/>
                  </a:moveTo>
                  <a:lnTo>
                    <a:pt x="0" y="20577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334811" y="4958085"/>
              <a:ext cx="732841" cy="231497"/>
            </a:xfrm>
            <a:custGeom>
              <a:avLst/>
              <a:pathLst>
                <a:path w="732841" h="231497">
                  <a:moveTo>
                    <a:pt x="0" y="0"/>
                  </a:moveTo>
                  <a:lnTo>
                    <a:pt x="0" y="231497"/>
                  </a:lnTo>
                  <a:lnTo>
                    <a:pt x="732841" y="231497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4811" y="5093125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23323" y="5447698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3323" y="4367377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723323" y="3917243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723323" y="4007270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23323" y="5460559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23323" y="4457404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23323" y="4084436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23323" y="4611735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723323" y="4573152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23323" y="3904382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23323" y="4586013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23323" y="4290211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23323" y="4007270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3323" y="4598874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23323" y="4495986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23323" y="3698607"/>
              <a:ext cx="49651" cy="49651"/>
            </a:xfrm>
            <a:prstGeom prst="ellipse">
              <a:avLst/>
            </a:prstGeom>
            <a:solidFill>
              <a:srgbClr val="C49A00">
                <a:alpha val="100000"/>
              </a:srgbClr>
            </a:solidFill>
            <a:ln w="900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48149" y="4700866"/>
              <a:ext cx="0" cy="279725"/>
            </a:xfrm>
            <a:custGeom>
              <a:avLst/>
              <a:pathLst>
                <a:path w="0" h="279725">
                  <a:moveTo>
                    <a:pt x="0" y="2797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48149" y="5176722"/>
              <a:ext cx="0" cy="205775"/>
            </a:xfrm>
            <a:custGeom>
              <a:avLst/>
              <a:pathLst>
                <a:path w="0" h="205775">
                  <a:moveTo>
                    <a:pt x="0" y="0"/>
                  </a:moveTo>
                  <a:lnTo>
                    <a:pt x="0" y="205775"/>
                  </a:lnTo>
                </a:path>
              </a:pathLst>
            </a:custGeom>
            <a:ln w="13550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81728" y="4980592"/>
              <a:ext cx="732841" cy="196129"/>
            </a:xfrm>
            <a:custGeom>
              <a:avLst/>
              <a:pathLst>
                <a:path w="732841" h="196129">
                  <a:moveTo>
                    <a:pt x="0" y="0"/>
                  </a:moveTo>
                  <a:lnTo>
                    <a:pt x="0" y="196129"/>
                  </a:lnTo>
                  <a:lnTo>
                    <a:pt x="732841" y="196129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C49A00">
                <a:alpha val="100000"/>
              </a:srgbClr>
            </a:solidFill>
            <a:ln w="1355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81728" y="5086695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70240" y="3852938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70240" y="3222751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70240" y="4534569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70240" y="3865799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0240" y="3119863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70240" y="4367377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70240" y="4547430"/>
              <a:ext cx="49651" cy="49651"/>
            </a:xfrm>
            <a:prstGeom prst="ellipse">
              <a:avLst/>
            </a:prstGeom>
            <a:solidFill>
              <a:srgbClr val="53B400">
                <a:alpha val="100000"/>
              </a:srgbClr>
            </a:solidFill>
            <a:ln w="900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95066" y="4636561"/>
              <a:ext cx="0" cy="321524"/>
            </a:xfrm>
            <a:custGeom>
              <a:avLst/>
              <a:pathLst>
                <a:path w="0" h="321524">
                  <a:moveTo>
                    <a:pt x="0" y="3215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5066" y="5202443"/>
              <a:ext cx="0" cy="308663"/>
            </a:xfrm>
            <a:custGeom>
              <a:avLst/>
              <a:pathLst>
                <a:path w="0" h="308663">
                  <a:moveTo>
                    <a:pt x="0" y="0"/>
                  </a:moveTo>
                  <a:lnTo>
                    <a:pt x="0" y="308663"/>
                  </a:lnTo>
                </a:path>
              </a:pathLst>
            </a:custGeom>
            <a:ln w="13550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28645" y="4958085"/>
              <a:ext cx="732841" cy="244358"/>
            </a:xfrm>
            <a:custGeom>
              <a:avLst/>
              <a:pathLst>
                <a:path w="732841" h="244358">
                  <a:moveTo>
                    <a:pt x="0" y="0"/>
                  </a:moveTo>
                  <a:lnTo>
                    <a:pt x="0" y="244358"/>
                  </a:lnTo>
                  <a:lnTo>
                    <a:pt x="732841" y="244358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53B400">
                <a:alpha val="100000"/>
              </a:srgbClr>
            </a:solidFill>
            <a:ln w="1355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28645" y="509955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7157" y="4007270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817157" y="4161601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17157" y="4393099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17157" y="3904382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817157" y="4264489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17157" y="4264489"/>
              <a:ext cx="49651" cy="49651"/>
            </a:xfrm>
            <a:prstGeom prst="ellipse">
              <a:avLst/>
            </a:prstGeom>
            <a:solidFill>
              <a:srgbClr val="00C094">
                <a:alpha val="100000"/>
              </a:srgbClr>
            </a:solidFill>
            <a:ln w="900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41983" y="4649422"/>
              <a:ext cx="0" cy="308663"/>
            </a:xfrm>
            <a:custGeom>
              <a:avLst/>
              <a:pathLst>
                <a:path w="0" h="308663">
                  <a:moveTo>
                    <a:pt x="0" y="3086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41983" y="5176722"/>
              <a:ext cx="0" cy="218636"/>
            </a:xfrm>
            <a:custGeom>
              <a:avLst/>
              <a:pathLst>
                <a:path w="0" h="218636">
                  <a:moveTo>
                    <a:pt x="0" y="0"/>
                  </a:moveTo>
                  <a:lnTo>
                    <a:pt x="0" y="218636"/>
                  </a:lnTo>
                </a:path>
              </a:pathLst>
            </a:custGeom>
            <a:ln w="13550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75562" y="4958085"/>
              <a:ext cx="732841" cy="218636"/>
            </a:xfrm>
            <a:custGeom>
              <a:avLst/>
              <a:pathLst>
                <a:path w="732841" h="218636">
                  <a:moveTo>
                    <a:pt x="0" y="0"/>
                  </a:moveTo>
                  <a:lnTo>
                    <a:pt x="0" y="218636"/>
                  </a:lnTo>
                  <a:lnTo>
                    <a:pt x="732841" y="218636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00C094">
                <a:alpha val="100000"/>
              </a:srgbClr>
            </a:solidFill>
            <a:ln w="1355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75562" y="5073834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64074" y="4032992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64074" y="3557136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64074" y="2541120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64074" y="4508847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64074" y="3788634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64074" y="4483126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64074" y="3930104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64074" y="4560291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64074" y="2708313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4074" y="4225906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64074" y="4598874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64074" y="4393099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64074" y="4586013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64074" y="3557136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64074" y="4586013"/>
              <a:ext cx="49651" cy="49651"/>
            </a:xfrm>
            <a:prstGeom prst="ellipse">
              <a:avLst/>
            </a:prstGeom>
            <a:solidFill>
              <a:srgbClr val="00B6EB">
                <a:alpha val="100000"/>
              </a:srgbClr>
            </a:solidFill>
            <a:ln w="900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88900" y="4675144"/>
              <a:ext cx="0" cy="295802"/>
            </a:xfrm>
            <a:custGeom>
              <a:avLst/>
              <a:pathLst>
                <a:path w="0" h="295802">
                  <a:moveTo>
                    <a:pt x="0" y="2958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88900" y="5189582"/>
              <a:ext cx="0" cy="218636"/>
            </a:xfrm>
            <a:custGeom>
              <a:avLst/>
              <a:pathLst>
                <a:path w="0" h="218636">
                  <a:moveTo>
                    <a:pt x="0" y="0"/>
                  </a:moveTo>
                  <a:lnTo>
                    <a:pt x="0" y="218636"/>
                  </a:lnTo>
                </a:path>
              </a:pathLst>
            </a:custGeom>
            <a:ln w="13550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22479" y="4970946"/>
              <a:ext cx="732841" cy="218636"/>
            </a:xfrm>
            <a:custGeom>
              <a:avLst/>
              <a:pathLst>
                <a:path w="732841" h="218636">
                  <a:moveTo>
                    <a:pt x="0" y="0"/>
                  </a:moveTo>
                  <a:lnTo>
                    <a:pt x="0" y="218636"/>
                  </a:lnTo>
                  <a:lnTo>
                    <a:pt x="732841" y="218636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00B6EB">
                <a:alpha val="100000"/>
              </a:srgbClr>
            </a:solidFill>
            <a:ln w="1355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22479" y="5099556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10991" y="4624596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10991" y="4598874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10991" y="4071575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10991" y="2541120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10991" y="3930104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10991" y="4534569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10991" y="4650318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10991" y="4586013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10991" y="4315933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10991" y="4521708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10991" y="3750051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10991" y="4238767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10991" y="4586013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10991" y="4457404"/>
              <a:ext cx="49651" cy="49651"/>
            </a:xfrm>
            <a:prstGeom prst="ellipse">
              <a:avLst/>
            </a:prstGeom>
            <a:solidFill>
              <a:srgbClr val="A58AFF">
                <a:alpha val="100000"/>
              </a:srgbClr>
            </a:solidFill>
            <a:ln w="900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35817" y="4688005"/>
              <a:ext cx="0" cy="299017"/>
            </a:xfrm>
            <a:custGeom>
              <a:avLst/>
              <a:pathLst>
                <a:path w="0" h="299017">
                  <a:moveTo>
                    <a:pt x="0" y="299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35817" y="5189582"/>
              <a:ext cx="0" cy="282941"/>
            </a:xfrm>
            <a:custGeom>
              <a:avLst/>
              <a:pathLst>
                <a:path w="0" h="282941">
                  <a:moveTo>
                    <a:pt x="0" y="0"/>
                  </a:moveTo>
                  <a:lnTo>
                    <a:pt x="0" y="282941"/>
                  </a:lnTo>
                </a:path>
              </a:pathLst>
            </a:custGeom>
            <a:ln w="13550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69396" y="4987022"/>
              <a:ext cx="732841" cy="202560"/>
            </a:xfrm>
            <a:custGeom>
              <a:avLst/>
              <a:pathLst>
                <a:path w="732841" h="202560">
                  <a:moveTo>
                    <a:pt x="0" y="0"/>
                  </a:moveTo>
                  <a:lnTo>
                    <a:pt x="0" y="202560"/>
                  </a:lnTo>
                  <a:lnTo>
                    <a:pt x="732841" y="202560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A58AFF">
                <a:alpha val="100000"/>
              </a:srgbClr>
            </a:solidFill>
            <a:ln w="1355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69396" y="5086695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7908" y="4354516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7908" y="4264489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7908" y="4405960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7908" y="4354516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7908" y="3299917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7908" y="4508847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7908" y="4483126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7908" y="4238767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7908" y="4354516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7908" y="4547430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7908" y="4213045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7908" y="4547430"/>
              <a:ext cx="49651" cy="49651"/>
            </a:xfrm>
            <a:prstGeom prst="ellipse">
              <a:avLst/>
            </a:prstGeom>
            <a:solidFill>
              <a:srgbClr val="FB61D7">
                <a:alpha val="100000"/>
              </a:srgbClr>
            </a:solidFill>
            <a:ln w="900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82734" y="4610839"/>
              <a:ext cx="0" cy="347245"/>
            </a:xfrm>
            <a:custGeom>
              <a:avLst/>
              <a:pathLst>
                <a:path w="0" h="347245">
                  <a:moveTo>
                    <a:pt x="0" y="3472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82734" y="5189582"/>
              <a:ext cx="0" cy="270080"/>
            </a:xfrm>
            <a:custGeom>
              <a:avLst/>
              <a:pathLst>
                <a:path w="0" h="270080">
                  <a:moveTo>
                    <a:pt x="0" y="0"/>
                  </a:moveTo>
                  <a:lnTo>
                    <a:pt x="0" y="270080"/>
                  </a:lnTo>
                </a:path>
              </a:pathLst>
            </a:custGeom>
            <a:ln w="13550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6313" y="4958085"/>
              <a:ext cx="732841" cy="231497"/>
            </a:xfrm>
            <a:custGeom>
              <a:avLst/>
              <a:pathLst>
                <a:path w="732841" h="231497">
                  <a:moveTo>
                    <a:pt x="0" y="0"/>
                  </a:moveTo>
                  <a:lnTo>
                    <a:pt x="0" y="231497"/>
                  </a:lnTo>
                  <a:lnTo>
                    <a:pt x="732841" y="231497"/>
                  </a:lnTo>
                  <a:lnTo>
                    <a:pt x="732841" y="0"/>
                  </a:lnTo>
                  <a:close/>
                </a:path>
              </a:pathLst>
            </a:custGeom>
            <a:solidFill>
              <a:srgbClr val="FB61D7">
                <a:alpha val="100000"/>
              </a:srgbClr>
            </a:solidFill>
            <a:ln w="1355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6313" y="5073834"/>
              <a:ext cx="732841" cy="0"/>
            </a:xfrm>
            <a:custGeom>
              <a:avLst/>
              <a:pathLst>
                <a:path w="732841" h="0">
                  <a:moveTo>
                    <a:pt x="0" y="0"/>
                  </a:moveTo>
                  <a:lnTo>
                    <a:pt x="732841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73081" y="2418688"/>
              <a:ext cx="0" cy="3239676"/>
            </a:xfrm>
            <a:custGeom>
              <a:avLst/>
              <a:pathLst>
                <a:path w="0" h="3239676">
                  <a:moveTo>
                    <a:pt x="0" y="32396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10835" y="5592860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3873" y="4949812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3873" y="4306764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3873" y="366371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3873" y="302066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3873" y="237761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1035124" y="56525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35124" y="50095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35124" y="43664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035124" y="372343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5124" y="30803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35124" y="24373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73081" y="5658365"/>
              <a:ext cx="7537802" cy="0"/>
            </a:xfrm>
            <a:custGeom>
              <a:avLst/>
              <a:pathLst>
                <a:path w="7537802" h="0">
                  <a:moveTo>
                    <a:pt x="0" y="0"/>
                  </a:moveTo>
                  <a:lnTo>
                    <a:pt x="75378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701232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48149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95066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41983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88900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35817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82734" y="5658365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507309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4226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43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48060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694977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41894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788811" y="5722521"/>
              <a:ext cx="38784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50354" y="5871505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42106" y="3980893"/>
              <a:ext cx="288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FBS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2811311" y="1676115"/>
              <a:ext cx="4061342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887227" y="1879994"/>
              <a:ext cx="1183258" cy="147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EXMD_BZ_YYYY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4256128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56128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173832" y="1806894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73832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256128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256128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173832" y="2026350"/>
              <a:ext cx="164591" cy="10972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173832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37692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37692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855396" y="1806894"/>
              <a:ext cx="164591" cy="10972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855396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937692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37692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55396" y="2026350"/>
              <a:ext cx="164591" cy="109727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55396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619255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19255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536959" y="1806894"/>
              <a:ext cx="164591" cy="109727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36959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619255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19255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5536959" y="2026350"/>
              <a:ext cx="164591" cy="109727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536959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300819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300819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218523" y="1806894"/>
              <a:ext cx="164591" cy="109727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  <a:ln w="1355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218523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4441771" y="1813984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441771" y="2033440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123335" y="1813984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5123335" y="2033440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804898" y="1813984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804898" y="2033440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486462" y="1813984"/>
              <a:ext cx="310276" cy="92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r1602862</cp:lastModifiedBy>
  <cp:revision>3</cp:revision>
  <dcterms:created xsi:type="dcterms:W3CDTF">2017-02-13T16:18:36Z</dcterms:created>
  <dcterms:modified xsi:type="dcterms:W3CDTF">2022-10-12T05:09:58Z</dcterms:modified>
  <cp:category/>
</cp:coreProperties>
</file>