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59" r:id="rId5"/>
    <p:sldId id="260" r:id="rId6"/>
    <p:sldId id="261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96E54-DEF6-43F0-83E0-CE67EA2B3852}" v="3" dt="2023-05-12T15:13:18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9B3B9-B026-49AC-90FB-B33E831BC7F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4314F-86AD-432C-A335-B557057C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C44A-8C66-45B8-93C5-4B2D74A8661C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E525-0119-4CD7-81E3-B843719CBD6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FFB9-95C6-4BE4-B400-D5BC9469C704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01E2-0955-423F-81F5-D92D65F32F8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BEC6-00DD-46A7-9621-5EE2DDE69E9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9E70-1304-4294-B5CD-77B923E57B66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ED3-82F0-4977-94FC-C28308AAD70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1AC1-B2EA-40CB-B0D5-79355BC9D4B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79B7-2E16-4EB9-B894-4AF9CF0267E6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5CFC-1D8D-4066-89EF-1AAE71025AF4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7546-D14B-409C-9A17-D4A75B8B01B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D923-FB4A-43B0-9DC5-5EA0B38AFA7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EFE6-C734-4C34-AB8E-BC767DCA6DC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B5A6-96E7-4B44-958D-B8009578812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A333-B8E2-4E9B-9EEB-BBC6CBED06A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B33A-515B-49CB-B046-E3EABDC2D01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1706-3F63-48C6-8AEA-7DCEDE9F683D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F46725-4919-4C91-9B7E-33E9AFB5456F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cs.washington.edu/pnwplseworkshop/ho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cure-sw-de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1D1E-D909-2E5E-8D5B-85C9F0526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Next steps for Checked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4317-C87E-26B2-3001-D9C5417FC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David Tarditi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Lightning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TaLK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/>
              </a:rPr>
              <a:t>Pacific Northwest Workshop on Programming Languages and Software Engineering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May 9, 2023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7C3E4-7096-C66F-65ED-057DD5B4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3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83A4-8A93-B79B-A621-8B8690CA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47F8-4F6B-DEB2-BFF0-B86FD1562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Extends C with type-safety</a:t>
            </a:r>
          </a:p>
          <a:p>
            <a:pPr lvl="1"/>
            <a:r>
              <a:rPr lang="en-US" dirty="0"/>
              <a:t> New pointer types: _</a:t>
            </a:r>
            <a:r>
              <a:rPr lang="en-US" dirty="0" err="1"/>
              <a:t>Ptr</a:t>
            </a:r>
            <a:r>
              <a:rPr lang="en-US" dirty="0"/>
              <a:t>, _</a:t>
            </a:r>
            <a:r>
              <a:rPr lang="en-US" dirty="0" err="1"/>
              <a:t>Array_ptr</a:t>
            </a:r>
            <a:r>
              <a:rPr lang="en-US" dirty="0"/>
              <a:t>, _</a:t>
            </a:r>
            <a:r>
              <a:rPr lang="en-US" dirty="0" err="1"/>
              <a:t>Nt_array_ptr</a:t>
            </a:r>
            <a:endParaRPr lang="en-US" dirty="0"/>
          </a:p>
          <a:p>
            <a:pPr lvl="1"/>
            <a:r>
              <a:rPr lang="en-US" dirty="0"/>
              <a:t>Declare bounds for _</a:t>
            </a:r>
            <a:r>
              <a:rPr lang="en-US" dirty="0" err="1"/>
              <a:t>Array_ptr</a:t>
            </a:r>
            <a:endParaRPr lang="en-US" dirty="0"/>
          </a:p>
          <a:p>
            <a:pPr lvl="1"/>
            <a:r>
              <a:rPr lang="en-US" dirty="0"/>
              <a:t>Null/bounds checking at runtime</a:t>
            </a:r>
          </a:p>
          <a:p>
            <a:pPr lvl="1"/>
            <a:r>
              <a:rPr lang="en-US" dirty="0"/>
              <a:t>Checked regions</a:t>
            </a:r>
          </a:p>
          <a:p>
            <a:pPr lvl="2"/>
            <a:r>
              <a:rPr lang="en-US" dirty="0"/>
              <a:t>Restrictions on unsafe pointers/casts.</a:t>
            </a:r>
          </a:p>
          <a:p>
            <a:pPr lvl="1"/>
            <a:r>
              <a:rPr lang="en-US" dirty="0"/>
              <a:t>Assumption: memory </a:t>
            </a:r>
            <a:r>
              <a:rPr lang="en-US" dirty="0" err="1"/>
              <a:t>mgmt</a:t>
            </a:r>
            <a:r>
              <a:rPr lang="en-US" dirty="0"/>
              <a:t> is correct.</a:t>
            </a:r>
          </a:p>
          <a:p>
            <a:r>
              <a:rPr lang="en-US" dirty="0"/>
              <a:t>Includes language spec, compiler, and tools for translation</a:t>
            </a:r>
          </a:p>
          <a:p>
            <a:r>
              <a:rPr lang="en-US" dirty="0"/>
              <a:t>Language spec/compiler developed at Microsoft from 2015-2021</a:t>
            </a:r>
          </a:p>
          <a:p>
            <a:r>
              <a:rPr lang="en-US" dirty="0"/>
              <a:t>No real-world use, even though spatial safety remains a big problem!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6B42E-6713-34A6-D43A-83C117D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7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0868-4395-CD19-D047-E75CE4AA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 as open-source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BA48-8AAC-DECB-F5E7-1935CE09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 at </a:t>
            </a:r>
            <a:r>
              <a:rPr lang="en-US" dirty="0">
                <a:hlinkClick r:id="rId2"/>
              </a:rPr>
              <a:t>https://github.com/secure-sw-dev</a:t>
            </a:r>
            <a:r>
              <a:rPr lang="en-US" dirty="0"/>
              <a:t>.</a:t>
            </a:r>
          </a:p>
          <a:p>
            <a:r>
              <a:rPr lang="en-US" dirty="0"/>
              <a:t>Setup non-profit “Secure Software Development Project”. </a:t>
            </a:r>
          </a:p>
          <a:p>
            <a:r>
              <a:rPr lang="en-US" dirty="0"/>
              <a:t>Working with Aravind </a:t>
            </a:r>
            <a:r>
              <a:rPr lang="en-US" dirty="0" err="1"/>
              <a:t>Machiry</a:t>
            </a:r>
            <a:r>
              <a:rPr lang="en-US" dirty="0"/>
              <a:t>, Mike Hicks, John Criswell, and others.</a:t>
            </a:r>
          </a:p>
          <a:p>
            <a:r>
              <a:rPr lang="en-US" dirty="0"/>
              <a:t>Recent contributions:</a:t>
            </a:r>
          </a:p>
          <a:p>
            <a:pPr lvl="1"/>
            <a:r>
              <a:rPr lang="en-US" dirty="0"/>
              <a:t>3C tool for translating C to Checked C (Aravind </a:t>
            </a:r>
            <a:r>
              <a:rPr lang="en-US" dirty="0" err="1"/>
              <a:t>Machiry</a:t>
            </a:r>
            <a:r>
              <a:rPr lang="en-US" dirty="0"/>
              <a:t>, Mike Hicks and others).  OOPSLA ’22 (Distinguished Paper).</a:t>
            </a:r>
          </a:p>
          <a:p>
            <a:pPr lvl="1"/>
            <a:r>
              <a:rPr lang="en-US" dirty="0"/>
              <a:t>Fat-pointers for temporal safety (Jie Zhou, John Criswell, and Mike Hicks), Upcoming OOPSLA ’23.</a:t>
            </a:r>
          </a:p>
          <a:p>
            <a:pPr lvl="1"/>
            <a:r>
              <a:rPr lang="en-US" dirty="0"/>
              <a:t>Support for erasing annotations for C compilers that don’t support Checked C (in progress).</a:t>
            </a:r>
          </a:p>
          <a:p>
            <a:pPr lvl="1"/>
            <a:r>
              <a:rPr lang="en-US" dirty="0"/>
              <a:t>Experiments with converting open-source systems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BF03-3B20-82FD-6853-B1591642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0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834E-CB3F-6536-57FF-89F499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must still compile with existing compilers.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E2AE-EBAE-8177-86A8-CBDF6BDF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C is backward-compatible: existing C code is valid (but unsafe).</a:t>
            </a:r>
          </a:p>
          <a:p>
            <a:r>
              <a:rPr lang="en-US" dirty="0"/>
              <a:t>The Checked C extensions do not work with existing C compilers, though!</a:t>
            </a:r>
          </a:p>
          <a:p>
            <a:r>
              <a:rPr lang="en-US" dirty="0"/>
              <a:t>Feedback/experience:</a:t>
            </a:r>
          </a:p>
          <a:p>
            <a:pPr lvl="1"/>
            <a:r>
              <a:rPr lang="en-US" dirty="0"/>
              <a:t>“But I own an open-source C library/RTOS/OS/utility.  It needs to compile with other compilers. I can’t add your annotations.”</a:t>
            </a:r>
          </a:p>
          <a:p>
            <a:r>
              <a:rPr lang="en-US" dirty="0"/>
              <a:t>Working on supporting erasure of annotations using macros.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18AA-67AF-9162-E2BF-ABE0452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3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C2B7-1EC5-492C-6019-81771C6E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Pursue more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FA1A-B7E6-063A-4E2B-2448BE7B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dynamic bounds checks and null-pointer checks.</a:t>
            </a:r>
          </a:p>
          <a:p>
            <a:pPr lvl="1"/>
            <a:r>
              <a:rPr lang="en-US" dirty="0"/>
              <a:t>A program terminates with a signals if check fails (could use signals to catch them).</a:t>
            </a:r>
          </a:p>
          <a:p>
            <a:r>
              <a:rPr lang="en-US" dirty="0"/>
              <a:t>We think: This is great!  No more undefined behavior!   (PL centric view)</a:t>
            </a:r>
          </a:p>
          <a:p>
            <a:r>
              <a:rPr lang="en-US" dirty="0"/>
              <a:t>Feedback:</a:t>
            </a:r>
          </a:p>
          <a:p>
            <a:pPr lvl="1"/>
            <a:r>
              <a:rPr lang="en-US" dirty="0"/>
              <a:t>“But now my program crashes and it might have still worked before.  This is terrible!”</a:t>
            </a:r>
          </a:p>
          <a:p>
            <a:pPr lvl="1"/>
            <a:r>
              <a:rPr lang="en-US" dirty="0"/>
              <a:t>Programmers prefer program not crash at all due to these errors.</a:t>
            </a:r>
          </a:p>
          <a:p>
            <a:r>
              <a:rPr lang="en-US" dirty="0"/>
              <a:t>They actually want </a:t>
            </a:r>
            <a:r>
              <a:rPr lang="en-US" b="1" dirty="0"/>
              <a:t>more</a:t>
            </a:r>
            <a:r>
              <a:rPr lang="en-US" dirty="0"/>
              <a:t> verification capabilities.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5735A-A317-D611-68E5-0745CC1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3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EA25-52DB-D45C-E95D-1CD53724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static checking only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0FE9-0B49-FE1B-8882-D2DA1054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extended the dynamic semantics of the language.</a:t>
            </a:r>
          </a:p>
          <a:p>
            <a:r>
              <a:rPr lang="en-US" dirty="0"/>
              <a:t>Now it only works with our modified clang compiler.</a:t>
            </a:r>
          </a:p>
          <a:p>
            <a:pPr lvl="1"/>
            <a:r>
              <a:rPr lang="en-US" dirty="0"/>
              <a:t>No one wants to switch compilers.  Especially to a research-based compiler!</a:t>
            </a:r>
          </a:p>
          <a:p>
            <a:pPr lvl="1"/>
            <a:r>
              <a:rPr lang="en-US" dirty="0"/>
              <a:t>Linux uses GCC, Windows uses Visual C++.</a:t>
            </a:r>
          </a:p>
          <a:p>
            <a:r>
              <a:rPr lang="en-US" dirty="0"/>
              <a:t>The necessary checks could be written by the programmer instead.</a:t>
            </a:r>
          </a:p>
          <a:p>
            <a:r>
              <a:rPr lang="en-US" dirty="0"/>
              <a:t>Open question: how hard is it to write the checks/prove safety?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22D2-CD3E-A4AF-1EF8-87CAB60C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1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CD7F-9C05-9C7E-0426-DEE1B8DB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AC85-2CB6-3DD0-BFBF-F3588E3A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future, all languages for writing secure software will have verification built-in!</a:t>
            </a:r>
          </a:p>
          <a:p>
            <a:pPr lvl="1"/>
            <a:r>
              <a:rPr lang="en-US" dirty="0"/>
              <a:t>Verification technology is getting too good to ignore.</a:t>
            </a:r>
          </a:p>
          <a:p>
            <a:r>
              <a:rPr lang="en-US" dirty="0"/>
              <a:t>Problem: existing widely-used languages don’t have verification built-in.</a:t>
            </a:r>
          </a:p>
          <a:p>
            <a:r>
              <a:rPr lang="en-US" dirty="0"/>
              <a:t>What to do about them?  </a:t>
            </a:r>
          </a:p>
          <a:p>
            <a:pPr lvl="1"/>
            <a:r>
              <a:rPr lang="en-US" dirty="0"/>
              <a:t>One approach:  retrofit verification technologies.</a:t>
            </a:r>
          </a:p>
          <a:p>
            <a:pPr lvl="1"/>
            <a:r>
              <a:rPr lang="en-US" dirty="0"/>
              <a:t>Some verification is better than none.</a:t>
            </a:r>
          </a:p>
          <a:p>
            <a:r>
              <a:rPr lang="en-US" dirty="0"/>
              <a:t>Lessons learned from Checked C apply.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00F6E-1DA8-D079-89CF-5759693A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B5D2-BD5B-FE0B-E13D-53D3D7E8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0A90-2E3D-78CD-B23A-F111A9D9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71085"/>
            <a:ext cx="8946541" cy="4195481"/>
          </a:xfrm>
        </p:spPr>
        <p:txBody>
          <a:bodyPr/>
          <a:lstStyle/>
          <a:p>
            <a:r>
              <a:rPr lang="en-US" dirty="0"/>
              <a:t>Make sure code compiles with existing compilers.</a:t>
            </a:r>
          </a:p>
          <a:p>
            <a:r>
              <a:rPr lang="en-US" dirty="0"/>
              <a:t>Write stand-alone checker/verifier tools if possible.</a:t>
            </a:r>
          </a:p>
          <a:p>
            <a:pPr lvl="1"/>
            <a:r>
              <a:rPr lang="en-US" dirty="0"/>
              <a:t>Yes, you might miss some subtle aspects for a specific compiler.  That can be fixed.</a:t>
            </a:r>
          </a:p>
          <a:p>
            <a:r>
              <a:rPr lang="en-US" dirty="0"/>
              <a:t>Pursue more verification.</a:t>
            </a:r>
          </a:p>
          <a:p>
            <a:pPr lvl="1"/>
            <a:r>
              <a:rPr lang="en-US" dirty="0"/>
              <a:t>You’ll be able to prove (some) properties programmers really care about.</a:t>
            </a:r>
          </a:p>
          <a:p>
            <a:pPr lvl="1"/>
            <a:r>
              <a:rPr lang="en-US" dirty="0"/>
              <a:t>Automatic formal verification that shades into deductive verification is fine.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019D2-713D-FDCE-8818-703FF6F0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88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2428</TotalTime>
  <Words>586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Next steps for Checked C</vt:lpstr>
      <vt:lpstr>Checked C</vt:lpstr>
      <vt:lpstr>Continues as open-source research project</vt:lpstr>
      <vt:lpstr>Code must still compile with existing compilers.</vt:lpstr>
      <vt:lpstr>Pursue more verification</vt:lpstr>
      <vt:lpstr>Add a static checking only mode</vt:lpstr>
      <vt:lpstr>Languages and verification</vt:lpstr>
      <vt:lpstr>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Checked C: Lessons for Retrofitting Existing Languages</dc:title>
  <dc:creator>David Tarditi</dc:creator>
  <cp:lastModifiedBy>David Tarditi</cp:lastModifiedBy>
  <cp:revision>3</cp:revision>
  <dcterms:created xsi:type="dcterms:W3CDTF">2023-05-08T22:57:56Z</dcterms:created>
  <dcterms:modified xsi:type="dcterms:W3CDTF">2023-05-24T04:01:39Z</dcterms:modified>
</cp:coreProperties>
</file>