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261" r:id="rId3"/>
    <p:sldId id="271" r:id="rId4"/>
    <p:sldId id="268" r:id="rId5"/>
    <p:sldId id="272" r:id="rId6"/>
    <p:sldId id="273" r:id="rId7"/>
    <p:sldId id="269" r:id="rId8"/>
    <p:sldId id="267" r:id="rId9"/>
    <p:sldId id="274" r:id="rId10"/>
    <p:sldId id="275" r:id="rId11"/>
    <p:sldId id="270" r:id="rId12"/>
  </p:sldIdLst>
  <p:sldSz cx="9144000" cy="5143500" type="screen16x9"/>
  <p:notesSz cx="6858000" cy="9144000"/>
  <p:embeddedFontLst>
    <p:embeddedFont>
      <p:font typeface="Exo" panose="020B0604020202020204" charset="0"/>
      <p:regular r:id="rId14"/>
      <p:bold r:id="rId15"/>
      <p:italic r:id="rId16"/>
      <p:boldItalic r:id="rId17"/>
    </p:embeddedFont>
    <p:embeddedFont>
      <p:font typeface="PT Sans" panose="020B0503020203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2654AE-3CD1-4D5A-9836-3FCCE27E6590}">
  <a:tblStyle styleId="{A02654AE-3CD1-4D5A-9836-3FCCE27E65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10" autoAdjust="0"/>
  </p:normalViewPr>
  <p:slideViewPr>
    <p:cSldViewPr snapToGrid="0">
      <p:cViewPr varScale="1">
        <p:scale>
          <a:sx n="129" d="100"/>
          <a:sy n="129" d="100"/>
        </p:scale>
        <p:origin x="1104" y="14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b="0" i="0" dirty="0">
                <a:solidFill>
                  <a:schemeClr val="bg1"/>
                </a:solidFill>
                <a:effectLst/>
                <a:latin typeface="-apple-system"/>
              </a:rPr>
              <a:t>Providing proof of progress.</a:t>
            </a:r>
          </a:p>
          <a:p>
            <a:r>
              <a:rPr lang="en-GB" dirty="0"/>
              <a:t>We have finished all reports with just minor adjustments left</a:t>
            </a:r>
          </a:p>
        </p:txBody>
      </p:sp>
    </p:spTree>
    <p:extLst>
      <p:ext uri="{BB962C8B-B14F-4D97-AF65-F5344CB8AC3E}">
        <p14:creationId xmlns:p14="http://schemas.microsoft.com/office/powerpoint/2010/main" val="617463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edfa3e31c0_2_19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edfa3e31c0_2_19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7977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dirty="0"/>
              <a:t>Travis CI set up and working with Jest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dirty="0"/>
              <a:t>Re-designed home page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dirty="0"/>
              <a:t>New navigation bar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dirty="0"/>
              <a:t>Designed and implemented the about page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dirty="0"/>
              <a:t>Dashboard button redirects to login if the user is not logged in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gedfa3e31c0_2_20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5" name="Google Shape;3235;gedfa3e31c0_2_20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198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gedfa3e31c0_2_20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5" name="Google Shape;3235;gedfa3e31c0_2_20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gedfa3e31c0_2_20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5" name="Google Shape;3235;gedfa3e31c0_2_20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2888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gedfa3e31c0_2_20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5" name="Google Shape;3235;gedfa3e31c0_2_20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9580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edfa3e31c0_2_19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edfa3e31c0_2_19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193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edfa3e31c0_2_19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edfa3e31c0_2_19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Implementation progress towards final version of application: </a:t>
            </a:r>
            <a:br>
              <a:rPr lang="en-GB" dirty="0"/>
            </a:br>
            <a:r>
              <a:rPr lang="en-GB" dirty="0"/>
              <a:t>o Database design </a:t>
            </a:r>
            <a:br>
              <a:rPr lang="en-GB" dirty="0"/>
            </a:br>
            <a:r>
              <a:rPr lang="en-GB" dirty="0"/>
              <a:t>o Database implementation with pre-filled data </a:t>
            </a:r>
            <a:br>
              <a:rPr lang="en-GB" dirty="0"/>
            </a:br>
            <a:r>
              <a:rPr lang="en-GB" dirty="0"/>
              <a:t>o HTML pages available generated from PUG, perhaps with some static content </a:t>
            </a:r>
            <a:br>
              <a:rPr lang="en-GB" dirty="0"/>
            </a:br>
            <a:r>
              <a:rPr lang="en-GB" dirty="0"/>
              <a:t>o At least some dynamic content being pulled from your database to your templates via Pug - concentrate on views of your data</a:t>
            </a:r>
          </a:p>
        </p:txBody>
      </p:sp>
    </p:spTree>
    <p:extLst>
      <p:ext uri="{BB962C8B-B14F-4D97-AF65-F5344CB8AC3E}">
        <p14:creationId xmlns:p14="http://schemas.microsoft.com/office/powerpoint/2010/main" val="313484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4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2891470" y="4842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1" r:id="rId5"/>
    <p:sldLayoutId id="2147483674" r:id="rId6"/>
    <p:sldLayoutId id="214748367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ulhad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ezzyRk" TargetMode="External"/><Relationship Id="rId5" Type="http://schemas.openxmlformats.org/officeDocument/2006/relationships/hyperlink" Target="https://github.com/archeris32" TargetMode="External"/><Relationship Id="rId4" Type="http://schemas.openxmlformats.org/officeDocument/2006/relationships/hyperlink" Target="https://github.com/Nero-DevOp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Checkmate</a:t>
            </a:r>
            <a:br>
              <a:rPr lang="en" sz="5800" dirty="0">
                <a:solidFill>
                  <a:schemeClr val="accent2"/>
                </a:solidFill>
              </a:rPr>
            </a:br>
            <a:r>
              <a:rPr lang="en" sz="5800" dirty="0">
                <a:solidFill>
                  <a:schemeClr val="accent2"/>
                </a:solidFill>
              </a:rPr>
              <a:t>Presentation</a:t>
            </a:r>
            <a:br>
              <a:rPr lang="en" sz="5800" dirty="0">
                <a:solidFill>
                  <a:schemeClr val="accent2"/>
                </a:solidFill>
              </a:rPr>
            </a:br>
            <a:r>
              <a:rPr lang="en" sz="5800" dirty="0">
                <a:solidFill>
                  <a:schemeClr val="accent2"/>
                </a:solidFill>
              </a:rPr>
              <a:t>(Sprint 3)</a:t>
            </a:r>
            <a:endParaRPr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DB985-8B9A-497B-A51B-5C2A031A4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5459" y="3709390"/>
            <a:ext cx="4547700" cy="306300"/>
          </a:xfrm>
        </p:spPr>
        <p:txBody>
          <a:bodyPr/>
          <a:lstStyle/>
          <a:p>
            <a:pPr marL="139700" indent="0" algn="l"/>
            <a:r>
              <a:rPr lang="en-GB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@ZOulhadj</a:t>
            </a:r>
            <a:endParaRPr lang="en-GB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139700" indent="0" algn="l"/>
            <a:r>
              <a:rPr lang="en-GB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@Nero-DevOps</a:t>
            </a:r>
            <a:endParaRPr lang="en-GB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139700" indent="0" algn="r"/>
            <a:r>
              <a:rPr lang="en-GB" b="0" i="0" u="none" strike="noStrike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@archeris32</a:t>
            </a:r>
            <a:endParaRPr lang="en-GB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139700" indent="0" algn="r"/>
            <a:r>
              <a:rPr lang="en-GB" b="0" i="0" u="none" strike="noStrike" dirty="0">
                <a:solidFill>
                  <a:srgbClr val="24292F"/>
                </a:solidFill>
                <a:effectLst/>
                <a:latin typeface="-apple-system"/>
                <a:hlinkClick r:id="rId6"/>
              </a:rPr>
              <a:t>@KezzyRk</a:t>
            </a:r>
            <a:endParaRPr lang="en-GB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9E8C-24E7-48E2-A539-AF1B7599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50" y="96108"/>
            <a:ext cx="7566300" cy="841800"/>
          </a:xfrm>
        </p:spPr>
        <p:txBody>
          <a:bodyPr/>
          <a:lstStyle/>
          <a:p>
            <a:pPr algn="ctr"/>
            <a:r>
              <a:rPr lang="en-GB" sz="3200" dirty="0"/>
              <a:t>Backend and Reports</a:t>
            </a:r>
          </a:p>
        </p:txBody>
      </p:sp>
      <p:sp>
        <p:nvSpPr>
          <p:cNvPr id="5" name="Google Shape;3237;p45">
            <a:extLst>
              <a:ext uri="{FF2B5EF4-FFF2-40B4-BE49-F238E27FC236}">
                <a16:creationId xmlns:a16="http://schemas.microsoft.com/office/drawing/2014/main" id="{E2A83D04-B603-4D67-B752-20F4C0716763}"/>
              </a:ext>
            </a:extLst>
          </p:cNvPr>
          <p:cNvSpPr txBox="1">
            <a:spLocks/>
          </p:cNvSpPr>
          <p:nvPr/>
        </p:nvSpPr>
        <p:spPr>
          <a:xfrm>
            <a:off x="5698417" y="652409"/>
            <a:ext cx="3249476" cy="2249656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GB" b="0" i="0" dirty="0">
                <a:solidFill>
                  <a:schemeClr val="bg1"/>
                </a:solidFill>
                <a:effectLst/>
                <a:latin typeface="-apple-system"/>
              </a:rPr>
              <a:t>Providing proof of progress.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E2F00-E166-4608-BEF2-AF2C69875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751" y="545668"/>
            <a:ext cx="2054165" cy="465268"/>
          </a:xfrm>
          <a:prstGeom prst="rect">
            <a:avLst/>
          </a:prstGeom>
        </p:spPr>
      </p:pic>
      <p:sp>
        <p:nvSpPr>
          <p:cNvPr id="9" name="Google Shape;3257;p45">
            <a:extLst>
              <a:ext uri="{FF2B5EF4-FFF2-40B4-BE49-F238E27FC236}">
                <a16:creationId xmlns:a16="http://schemas.microsoft.com/office/drawing/2014/main" id="{6BB31838-7434-45A0-B0BC-2E893B4772B8}"/>
              </a:ext>
            </a:extLst>
          </p:cNvPr>
          <p:cNvSpPr/>
          <p:nvPr/>
        </p:nvSpPr>
        <p:spPr>
          <a:xfrm>
            <a:off x="5401559" y="1100458"/>
            <a:ext cx="3594943" cy="1353558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92B18E-9969-42AC-9FA4-DDD0597069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56" t="23390" r="47814" b="31312"/>
          <a:stretch/>
        </p:blipFill>
        <p:spPr>
          <a:xfrm>
            <a:off x="4848243" y="2689484"/>
            <a:ext cx="3385942" cy="22435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B814FB-5AE2-4BD8-9301-FB4B341CB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702" y="714713"/>
            <a:ext cx="3433541" cy="421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0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p44"/>
          <p:cNvSpPr txBox="1">
            <a:spLocks noGrp="1"/>
          </p:cNvSpPr>
          <p:nvPr>
            <p:ph type="title"/>
          </p:nvPr>
        </p:nvSpPr>
        <p:spPr>
          <a:xfrm>
            <a:off x="836951" y="2498219"/>
            <a:ext cx="756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Project Owner</a:t>
            </a:r>
          </a:p>
        </p:txBody>
      </p:sp>
      <p:sp>
        <p:nvSpPr>
          <p:cNvPr id="3160" name="Google Shape;3160;p44"/>
          <p:cNvSpPr txBox="1">
            <a:spLocks noGrp="1"/>
          </p:cNvSpPr>
          <p:nvPr>
            <p:ph type="subTitle" idx="1"/>
          </p:nvPr>
        </p:nvSpPr>
        <p:spPr>
          <a:xfrm>
            <a:off x="2250000" y="3340019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Mohamed </a:t>
            </a:r>
            <a:r>
              <a:rPr lang="en-GB" dirty="0" err="1"/>
              <a:t>Kaizra</a:t>
            </a:r>
            <a:endParaRPr dirty="0"/>
          </a:p>
        </p:txBody>
      </p:sp>
      <p:sp>
        <p:nvSpPr>
          <p:cNvPr id="3161" name="Google Shape;3161;p44"/>
          <p:cNvSpPr txBox="1">
            <a:spLocks noGrp="1"/>
          </p:cNvSpPr>
          <p:nvPr>
            <p:ph type="title" idx="2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3162" name="Google Shape;3162;p44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163" name="Google Shape;3163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44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170" name="Google Shape;3170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5" name="Google Shape;3175;p44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176" name="Google Shape;3176;p4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77" name="Google Shape;3177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7" name="Google Shape;3187;p4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88" name="Google Shape;3188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98" name="Google Shape;3198;p44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199" name="Google Shape;3199;p4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3" name="Google Shape;3213;p44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214" name="Google Shape;3214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44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221" name="Google Shape;3221;p4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7" name="Google Shape;3227;p44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228" name="Google Shape;3228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650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Team Leader</a:t>
            </a:r>
          </a:p>
        </p:txBody>
      </p:sp>
      <p:sp>
        <p:nvSpPr>
          <p:cNvPr id="2884" name="Google Shape;2884;p38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Zakariya Oulhadj</a:t>
            </a:r>
            <a:endParaRPr dirty="0"/>
          </a:p>
        </p:txBody>
      </p:sp>
      <p:sp>
        <p:nvSpPr>
          <p:cNvPr id="2885" name="Google Shape;2885;p38"/>
          <p:cNvSpPr txBox="1">
            <a:spLocks noGrp="1"/>
          </p:cNvSpPr>
          <p:nvPr>
            <p:ph type="title" idx="2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Google Shape;3237;p4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Travis CI</a:t>
            </a:r>
            <a:endParaRPr dirty="0"/>
          </a:p>
        </p:txBody>
      </p:sp>
      <p:sp>
        <p:nvSpPr>
          <p:cNvPr id="3257" name="Google Shape;3257;p45"/>
          <p:cNvSpPr/>
          <p:nvPr/>
        </p:nvSpPr>
        <p:spPr>
          <a:xfrm>
            <a:off x="5527964" y="988173"/>
            <a:ext cx="3385942" cy="3230198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3" name="Google Shape;3303;p45"/>
          <p:cNvGrpSpPr/>
          <p:nvPr/>
        </p:nvGrpSpPr>
        <p:grpSpPr>
          <a:xfrm>
            <a:off x="8186645" y="925129"/>
            <a:ext cx="2297800" cy="347400"/>
            <a:chOff x="7805645" y="2296729"/>
            <a:chExt cx="2297800" cy="347400"/>
          </a:xfrm>
        </p:grpSpPr>
        <p:sp>
          <p:nvSpPr>
            <p:cNvPr id="3304" name="Google Shape;3304;p45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5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6" name="Google Shape;3306;p45"/>
          <p:cNvGrpSpPr/>
          <p:nvPr/>
        </p:nvGrpSpPr>
        <p:grpSpPr>
          <a:xfrm rot="5400000" flipH="1">
            <a:off x="185402" y="2892328"/>
            <a:ext cx="883262" cy="242091"/>
            <a:chOff x="2300350" y="2601250"/>
            <a:chExt cx="2275275" cy="623625"/>
          </a:xfrm>
        </p:grpSpPr>
        <p:sp>
          <p:nvSpPr>
            <p:cNvPr id="3307" name="Google Shape;3307;p4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3237;p45">
            <a:extLst>
              <a:ext uri="{FF2B5EF4-FFF2-40B4-BE49-F238E27FC236}">
                <a16:creationId xmlns:a16="http://schemas.microsoft.com/office/drawing/2014/main" id="{1C5064A8-BDE2-4BFA-A97E-B8477813DADB}"/>
              </a:ext>
            </a:extLst>
          </p:cNvPr>
          <p:cNvSpPr txBox="1">
            <a:spLocks/>
          </p:cNvSpPr>
          <p:nvPr/>
        </p:nvSpPr>
        <p:spPr>
          <a:xfrm>
            <a:off x="5708313" y="1522419"/>
            <a:ext cx="3249476" cy="2249656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GB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Travis CI is a hosted, distributed continuous integration service used to build and test software projects hosted at GitHub</a:t>
            </a:r>
            <a:endParaRPr lang="en-GB" sz="12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8670DC-D7D1-4798-9FD6-69DF9EBC8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138" y="388380"/>
            <a:ext cx="2054165" cy="465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DB5217-B4DE-469D-8776-48E3CC535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888" y="1178354"/>
            <a:ext cx="4344901" cy="323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Google Shape;3237;p45"/>
          <p:cNvSpPr txBox="1">
            <a:spLocks noGrp="1"/>
          </p:cNvSpPr>
          <p:nvPr>
            <p:ph type="title"/>
          </p:nvPr>
        </p:nvSpPr>
        <p:spPr>
          <a:xfrm>
            <a:off x="0" y="35242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 redesign/Navbar</a:t>
            </a:r>
            <a:endParaRPr dirty="0"/>
          </a:p>
        </p:txBody>
      </p:sp>
      <p:sp>
        <p:nvSpPr>
          <p:cNvPr id="3257" name="Google Shape;3257;p45"/>
          <p:cNvSpPr/>
          <p:nvPr/>
        </p:nvSpPr>
        <p:spPr>
          <a:xfrm>
            <a:off x="5527964" y="988173"/>
            <a:ext cx="3385942" cy="3230198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3" name="Google Shape;3303;p45"/>
          <p:cNvGrpSpPr/>
          <p:nvPr/>
        </p:nvGrpSpPr>
        <p:grpSpPr>
          <a:xfrm>
            <a:off x="8186645" y="925129"/>
            <a:ext cx="2297800" cy="347400"/>
            <a:chOff x="7805645" y="2296729"/>
            <a:chExt cx="2297800" cy="347400"/>
          </a:xfrm>
        </p:grpSpPr>
        <p:sp>
          <p:nvSpPr>
            <p:cNvPr id="3304" name="Google Shape;3304;p45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5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6" name="Google Shape;3306;p45"/>
          <p:cNvGrpSpPr/>
          <p:nvPr/>
        </p:nvGrpSpPr>
        <p:grpSpPr>
          <a:xfrm rot="5400000" flipH="1">
            <a:off x="185402" y="2892328"/>
            <a:ext cx="883262" cy="242091"/>
            <a:chOff x="2300350" y="2601250"/>
            <a:chExt cx="2275275" cy="623625"/>
          </a:xfrm>
        </p:grpSpPr>
        <p:sp>
          <p:nvSpPr>
            <p:cNvPr id="3307" name="Google Shape;3307;p4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3237;p45">
            <a:extLst>
              <a:ext uri="{FF2B5EF4-FFF2-40B4-BE49-F238E27FC236}">
                <a16:creationId xmlns:a16="http://schemas.microsoft.com/office/drawing/2014/main" id="{1C5064A8-BDE2-4BFA-A97E-B8477813DADB}"/>
              </a:ext>
            </a:extLst>
          </p:cNvPr>
          <p:cNvSpPr txBox="1">
            <a:spLocks/>
          </p:cNvSpPr>
          <p:nvPr/>
        </p:nvSpPr>
        <p:spPr>
          <a:xfrm>
            <a:off x="5708313" y="1522419"/>
            <a:ext cx="3249476" cy="2249656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GB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Page redesigned to be ready for when the login system is fully implemented.</a:t>
            </a:r>
          </a:p>
          <a:p>
            <a:pPr algn="l"/>
            <a:endParaRPr lang="en-GB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en-GB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New navigation bar so items are centred for increased readability.</a:t>
            </a:r>
            <a:endParaRPr lang="en-GB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8670DC-D7D1-4798-9FD6-69DF9EBC8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138" y="388380"/>
            <a:ext cx="2054165" cy="4652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AC9642-E3C6-4B4B-BCA5-18D6B599D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94" y="1407245"/>
            <a:ext cx="5035858" cy="26214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Google Shape;3237;p45"/>
          <p:cNvSpPr txBox="1">
            <a:spLocks noGrp="1"/>
          </p:cNvSpPr>
          <p:nvPr>
            <p:ph type="title"/>
          </p:nvPr>
        </p:nvSpPr>
        <p:spPr>
          <a:xfrm>
            <a:off x="713100" y="31668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Page</a:t>
            </a:r>
            <a:endParaRPr dirty="0"/>
          </a:p>
        </p:txBody>
      </p:sp>
      <p:sp>
        <p:nvSpPr>
          <p:cNvPr id="3257" name="Google Shape;3257;p45"/>
          <p:cNvSpPr/>
          <p:nvPr/>
        </p:nvSpPr>
        <p:spPr>
          <a:xfrm>
            <a:off x="5527964" y="988173"/>
            <a:ext cx="3385942" cy="3230198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3" name="Google Shape;3303;p45"/>
          <p:cNvGrpSpPr/>
          <p:nvPr/>
        </p:nvGrpSpPr>
        <p:grpSpPr>
          <a:xfrm>
            <a:off x="8186645" y="925129"/>
            <a:ext cx="2297800" cy="347400"/>
            <a:chOff x="7805645" y="2296729"/>
            <a:chExt cx="2297800" cy="347400"/>
          </a:xfrm>
        </p:grpSpPr>
        <p:sp>
          <p:nvSpPr>
            <p:cNvPr id="3304" name="Google Shape;3304;p45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5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6" name="Google Shape;3306;p45"/>
          <p:cNvGrpSpPr/>
          <p:nvPr/>
        </p:nvGrpSpPr>
        <p:grpSpPr>
          <a:xfrm rot="5400000" flipH="1">
            <a:off x="185402" y="2892328"/>
            <a:ext cx="883262" cy="242091"/>
            <a:chOff x="2300350" y="2601250"/>
            <a:chExt cx="2275275" cy="623625"/>
          </a:xfrm>
        </p:grpSpPr>
        <p:sp>
          <p:nvSpPr>
            <p:cNvPr id="3307" name="Google Shape;3307;p4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3237;p45">
            <a:extLst>
              <a:ext uri="{FF2B5EF4-FFF2-40B4-BE49-F238E27FC236}">
                <a16:creationId xmlns:a16="http://schemas.microsoft.com/office/drawing/2014/main" id="{1C5064A8-BDE2-4BFA-A97E-B8477813DADB}"/>
              </a:ext>
            </a:extLst>
          </p:cNvPr>
          <p:cNvSpPr txBox="1">
            <a:spLocks/>
          </p:cNvSpPr>
          <p:nvPr/>
        </p:nvSpPr>
        <p:spPr>
          <a:xfrm>
            <a:off x="5708313" y="1522419"/>
            <a:ext cx="3249476" cy="2249656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GB" sz="1800" b="0" dirty="0">
                <a:solidFill>
                  <a:schemeClr val="bg1"/>
                </a:solidFill>
                <a:latin typeface="arial" panose="020B0604020202020204" pitchFamily="34" charset="0"/>
              </a:rPr>
              <a:t>Newly designed and implemented about page for each of us and the group.</a:t>
            </a:r>
            <a:endParaRPr lang="en-GB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8670DC-D7D1-4798-9FD6-69DF9EBC8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138" y="388380"/>
            <a:ext cx="2054165" cy="4652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B5F682-611A-433F-AB78-2C3CE3C66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2" y="1030800"/>
            <a:ext cx="4698569" cy="2424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99E3EE-F8CB-4C73-9E29-EB83F1BA2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877" y="3499207"/>
            <a:ext cx="2981754" cy="122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1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Google Shape;3237;p45"/>
          <p:cNvSpPr txBox="1">
            <a:spLocks noGrp="1"/>
          </p:cNvSpPr>
          <p:nvPr>
            <p:ph type="title"/>
          </p:nvPr>
        </p:nvSpPr>
        <p:spPr>
          <a:xfrm>
            <a:off x="713100" y="31668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 Page</a:t>
            </a:r>
            <a:endParaRPr dirty="0"/>
          </a:p>
        </p:txBody>
      </p:sp>
      <p:sp>
        <p:nvSpPr>
          <p:cNvPr id="3257" name="Google Shape;3257;p45"/>
          <p:cNvSpPr/>
          <p:nvPr/>
        </p:nvSpPr>
        <p:spPr>
          <a:xfrm>
            <a:off x="5527964" y="988173"/>
            <a:ext cx="3385942" cy="3230198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3" name="Google Shape;3303;p45"/>
          <p:cNvGrpSpPr/>
          <p:nvPr/>
        </p:nvGrpSpPr>
        <p:grpSpPr>
          <a:xfrm>
            <a:off x="8186645" y="925129"/>
            <a:ext cx="2297800" cy="347400"/>
            <a:chOff x="7805645" y="2296729"/>
            <a:chExt cx="2297800" cy="347400"/>
          </a:xfrm>
        </p:grpSpPr>
        <p:sp>
          <p:nvSpPr>
            <p:cNvPr id="3304" name="Google Shape;3304;p45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5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6" name="Google Shape;3306;p45"/>
          <p:cNvGrpSpPr/>
          <p:nvPr/>
        </p:nvGrpSpPr>
        <p:grpSpPr>
          <a:xfrm rot="5400000" flipH="1">
            <a:off x="185402" y="2892328"/>
            <a:ext cx="883262" cy="242091"/>
            <a:chOff x="2300350" y="2601250"/>
            <a:chExt cx="2275275" cy="623625"/>
          </a:xfrm>
        </p:grpSpPr>
        <p:sp>
          <p:nvSpPr>
            <p:cNvPr id="3307" name="Google Shape;3307;p4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3237;p45">
            <a:extLst>
              <a:ext uri="{FF2B5EF4-FFF2-40B4-BE49-F238E27FC236}">
                <a16:creationId xmlns:a16="http://schemas.microsoft.com/office/drawing/2014/main" id="{1C5064A8-BDE2-4BFA-A97E-B8477813DADB}"/>
              </a:ext>
            </a:extLst>
          </p:cNvPr>
          <p:cNvSpPr txBox="1">
            <a:spLocks/>
          </p:cNvSpPr>
          <p:nvPr/>
        </p:nvSpPr>
        <p:spPr>
          <a:xfrm>
            <a:off x="5708313" y="1522419"/>
            <a:ext cx="3249476" cy="2249656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GB" b="0" i="0" dirty="0">
                <a:solidFill>
                  <a:schemeClr val="bg1"/>
                </a:solidFill>
                <a:effectLst/>
                <a:latin typeface="-apple-system"/>
              </a:rPr>
              <a:t>Dashboard buttons currently redirect to login page.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8670DC-D7D1-4798-9FD6-69DF9EBC8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138" y="388380"/>
            <a:ext cx="2054165" cy="4652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033920-A120-4CED-A041-111DDC208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485" y="988173"/>
            <a:ext cx="3138749" cy="339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p44"/>
          <p:cNvSpPr txBox="1">
            <a:spLocks noGrp="1"/>
          </p:cNvSpPr>
          <p:nvPr>
            <p:ph type="title"/>
          </p:nvPr>
        </p:nvSpPr>
        <p:spPr>
          <a:xfrm>
            <a:off x="836951" y="2498219"/>
            <a:ext cx="756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Team Leader 2</a:t>
            </a:r>
          </a:p>
        </p:txBody>
      </p:sp>
      <p:sp>
        <p:nvSpPr>
          <p:cNvPr id="3160" name="Google Shape;3160;p44"/>
          <p:cNvSpPr txBox="1">
            <a:spLocks noGrp="1"/>
          </p:cNvSpPr>
          <p:nvPr>
            <p:ph type="subTitle" idx="1"/>
          </p:nvPr>
        </p:nvSpPr>
        <p:spPr>
          <a:xfrm>
            <a:off x="2250000" y="3340019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Bogdan </a:t>
            </a:r>
            <a:r>
              <a:rPr lang="en-GB" dirty="0" err="1"/>
              <a:t>Adascalului</a:t>
            </a:r>
            <a:endParaRPr dirty="0"/>
          </a:p>
        </p:txBody>
      </p:sp>
      <p:sp>
        <p:nvSpPr>
          <p:cNvPr id="3161" name="Google Shape;3161;p44"/>
          <p:cNvSpPr txBox="1">
            <a:spLocks noGrp="1"/>
          </p:cNvSpPr>
          <p:nvPr>
            <p:ph type="title" idx="2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162" name="Google Shape;3162;p44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163" name="Google Shape;3163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44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170" name="Google Shape;3170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5" name="Google Shape;3175;p44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176" name="Google Shape;3176;p4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77" name="Google Shape;3177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7" name="Google Shape;3187;p4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88" name="Google Shape;3188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98" name="Google Shape;3198;p44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199" name="Google Shape;3199;p4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3" name="Google Shape;3213;p44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214" name="Google Shape;3214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44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221" name="Google Shape;3221;p4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7" name="Google Shape;3227;p44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228" name="Google Shape;3228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0416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p44"/>
          <p:cNvSpPr txBox="1">
            <a:spLocks noGrp="1"/>
          </p:cNvSpPr>
          <p:nvPr>
            <p:ph type="title"/>
          </p:nvPr>
        </p:nvSpPr>
        <p:spPr>
          <a:xfrm>
            <a:off x="836951" y="2498219"/>
            <a:ext cx="756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Scrum Master</a:t>
            </a:r>
          </a:p>
        </p:txBody>
      </p:sp>
      <p:sp>
        <p:nvSpPr>
          <p:cNvPr id="3160" name="Google Shape;3160;p44"/>
          <p:cNvSpPr txBox="1">
            <a:spLocks noGrp="1"/>
          </p:cNvSpPr>
          <p:nvPr>
            <p:ph type="subTitle" idx="1"/>
          </p:nvPr>
        </p:nvSpPr>
        <p:spPr>
          <a:xfrm>
            <a:off x="2250000" y="3340019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Taylor Head</a:t>
            </a:r>
            <a:endParaRPr dirty="0"/>
          </a:p>
        </p:txBody>
      </p:sp>
      <p:sp>
        <p:nvSpPr>
          <p:cNvPr id="3161" name="Google Shape;3161;p44"/>
          <p:cNvSpPr txBox="1">
            <a:spLocks noGrp="1"/>
          </p:cNvSpPr>
          <p:nvPr>
            <p:ph type="title" idx="2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162" name="Google Shape;3162;p44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163" name="Google Shape;3163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44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170" name="Google Shape;3170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5" name="Google Shape;3175;p44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176" name="Google Shape;3176;p4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77" name="Google Shape;3177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7" name="Google Shape;3187;p4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88" name="Google Shape;3188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98" name="Google Shape;3198;p44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199" name="Google Shape;3199;p4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3" name="Google Shape;3213;p44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214" name="Google Shape;3214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44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221" name="Google Shape;3221;p4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7" name="Google Shape;3227;p44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228" name="Google Shape;3228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28B8-D7C9-429E-86D1-48330C11C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50" y="242164"/>
            <a:ext cx="7566300" cy="841800"/>
          </a:xfrm>
        </p:spPr>
        <p:txBody>
          <a:bodyPr/>
          <a:lstStyle/>
          <a:p>
            <a:pPr algn="ctr"/>
            <a:r>
              <a:rPr lang="en-GB" sz="3200" dirty="0"/>
              <a:t>Working Prototype</a:t>
            </a:r>
          </a:p>
        </p:txBody>
      </p:sp>
      <p:sp>
        <p:nvSpPr>
          <p:cNvPr id="5" name="Google Shape;3237;p45">
            <a:extLst>
              <a:ext uri="{FF2B5EF4-FFF2-40B4-BE49-F238E27FC236}">
                <a16:creationId xmlns:a16="http://schemas.microsoft.com/office/drawing/2014/main" id="{DC534E1E-6C77-4DEF-9144-96FE1C820EEA}"/>
              </a:ext>
            </a:extLst>
          </p:cNvPr>
          <p:cNvSpPr txBox="1">
            <a:spLocks/>
          </p:cNvSpPr>
          <p:nvPr/>
        </p:nvSpPr>
        <p:spPr>
          <a:xfrm>
            <a:off x="6073633" y="1446922"/>
            <a:ext cx="3249476" cy="2249656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GB" b="0" i="0" dirty="0">
                <a:solidFill>
                  <a:schemeClr val="bg1"/>
                </a:solidFill>
                <a:effectLst/>
                <a:latin typeface="-apple-system"/>
              </a:rPr>
              <a:t>Progress of the technical deliverables of our project.</a:t>
            </a:r>
          </a:p>
        </p:txBody>
      </p:sp>
      <p:sp>
        <p:nvSpPr>
          <p:cNvPr id="6" name="Google Shape;3257;p45">
            <a:extLst>
              <a:ext uri="{FF2B5EF4-FFF2-40B4-BE49-F238E27FC236}">
                <a16:creationId xmlns:a16="http://schemas.microsoft.com/office/drawing/2014/main" id="{53EE86BF-D083-4A01-AF81-EB113D5D30FC}"/>
              </a:ext>
            </a:extLst>
          </p:cNvPr>
          <p:cNvSpPr/>
          <p:nvPr/>
        </p:nvSpPr>
        <p:spPr>
          <a:xfrm>
            <a:off x="5678793" y="1083964"/>
            <a:ext cx="3385942" cy="3230198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E74AE1-6CE7-4906-A18F-288DDB96A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474" y="580975"/>
            <a:ext cx="2054165" cy="465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DCF85B-E18B-4BA3-B03E-890F8A63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50" y="1178350"/>
            <a:ext cx="4765816" cy="335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8405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237</Words>
  <Application>Microsoft Office PowerPoint</Application>
  <PresentationFormat>On-screen Show (16:9)</PresentationFormat>
  <Paragraphs>39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Exo</vt:lpstr>
      <vt:lpstr>arial</vt:lpstr>
      <vt:lpstr>arial</vt:lpstr>
      <vt:lpstr>Wingdings</vt:lpstr>
      <vt:lpstr>-apple-system</vt:lpstr>
      <vt:lpstr>PT Sans</vt:lpstr>
      <vt:lpstr>Data Center Business Plan by Slidesgo</vt:lpstr>
      <vt:lpstr>Checkmate Presentation (Sprint 3)</vt:lpstr>
      <vt:lpstr>Team Leader</vt:lpstr>
      <vt:lpstr>Travis CI</vt:lpstr>
      <vt:lpstr>Home redesign/Navbar</vt:lpstr>
      <vt:lpstr>About Page</vt:lpstr>
      <vt:lpstr>Login Page</vt:lpstr>
      <vt:lpstr>Team Leader 2</vt:lpstr>
      <vt:lpstr>Scrum Master</vt:lpstr>
      <vt:lpstr>Working Prototype</vt:lpstr>
      <vt:lpstr>Backend and Reports</vt:lpstr>
      <vt:lpstr>Project Owner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Checkmate Presentation</dc:title>
  <dc:creator>44743</dc:creator>
  <cp:lastModifiedBy>Taylor Head (Student)</cp:lastModifiedBy>
  <cp:revision>10</cp:revision>
  <dcterms:modified xsi:type="dcterms:W3CDTF">2022-03-30T10:40:33Z</dcterms:modified>
</cp:coreProperties>
</file>