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695" r:id="rId3"/>
    <p:sldMasterId id="2147483697" r:id="rId4"/>
    <p:sldMasterId id="2147483723" r:id="rId5"/>
  </p:sldMasterIdLst>
  <p:notesMasterIdLst>
    <p:notesMasterId r:id="rId9"/>
  </p:notesMasterIdLst>
  <p:sldIdLst>
    <p:sldId id="256" r:id="rId6"/>
    <p:sldId id="257" r:id="rId7"/>
    <p:sldId id="25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loo D" initials="ZD" lastIdx="1" clrIdx="0">
    <p:extLst>
      <p:ext uri="{19B8F6BF-5375-455C-9EA6-DF929625EA0E}">
        <p15:presenceInfo xmlns:p15="http://schemas.microsoft.com/office/powerpoint/2012/main" userId="eff5be2fdacf60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37" autoAdjust="0"/>
  </p:normalViewPr>
  <p:slideViewPr>
    <p:cSldViewPr snapToGrid="0">
      <p:cViewPr varScale="1">
        <p:scale>
          <a:sx n="106" d="100"/>
          <a:sy n="106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0T00:06:11.712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C38C2-1D3B-443E-B215-A4BE5CEB2C0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F8D8C-5869-4B69-866A-4D2B311CD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Ene</a:t>
            </a:r>
            <a:r>
              <a:rPr lang="en-US" dirty="0"/>
              <a:t> deer </a:t>
            </a:r>
            <a:r>
              <a:rPr lang="en-US" dirty="0" err="1"/>
              <a:t>baigaa</a:t>
            </a:r>
            <a:r>
              <a:rPr lang="en-US" dirty="0"/>
              <a:t> </a:t>
            </a:r>
            <a:r>
              <a:rPr lang="en-US" dirty="0" err="1"/>
              <a:t>ym</a:t>
            </a:r>
            <a:r>
              <a:rPr lang="en-US" dirty="0"/>
              <a:t> </a:t>
            </a:r>
            <a:r>
              <a:rPr lang="en-US" dirty="0" err="1"/>
              <a:t>iig</a:t>
            </a:r>
            <a:r>
              <a:rPr lang="en-US" dirty="0"/>
              <a:t> </a:t>
            </a:r>
            <a:r>
              <a:rPr lang="en-US"/>
              <a:t>unshaarai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8D8C-5869-4B69-866A-4D2B311CD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F8D8C-5869-4B69-866A-4D2B311CD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1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17" y="0"/>
            <a:ext cx="12192000" cy="6258560"/>
          </a:xfrm>
          <a:custGeom>
            <a:avLst/>
            <a:gdLst/>
            <a:ahLst/>
            <a:cxnLst/>
            <a:rect l="l" t="t" r="r" b="b"/>
            <a:pathLst>
              <a:path w="285750" h="146685" extrusionOk="0">
                <a:moveTo>
                  <a:pt x="0" y="0"/>
                </a:moveTo>
                <a:lnTo>
                  <a:pt x="0" y="17502"/>
                </a:lnTo>
                <a:cubicBezTo>
                  <a:pt x="4679" y="23289"/>
                  <a:pt x="12418" y="25277"/>
                  <a:pt x="19086" y="28504"/>
                </a:cubicBezTo>
                <a:cubicBezTo>
                  <a:pt x="25908" y="31802"/>
                  <a:pt x="32695" y="38695"/>
                  <a:pt x="30801" y="46208"/>
                </a:cubicBezTo>
                <a:cubicBezTo>
                  <a:pt x="30230" y="48446"/>
                  <a:pt x="28932" y="50459"/>
                  <a:pt x="28599" y="52745"/>
                </a:cubicBezTo>
                <a:cubicBezTo>
                  <a:pt x="27873" y="57721"/>
                  <a:pt x="32004" y="62174"/>
                  <a:pt x="36481" y="64186"/>
                </a:cubicBezTo>
                <a:cubicBezTo>
                  <a:pt x="40958" y="66211"/>
                  <a:pt x="45982" y="66687"/>
                  <a:pt x="50459" y="68711"/>
                </a:cubicBezTo>
                <a:cubicBezTo>
                  <a:pt x="54935" y="70735"/>
                  <a:pt x="59067" y="75188"/>
                  <a:pt x="58341" y="80165"/>
                </a:cubicBezTo>
                <a:cubicBezTo>
                  <a:pt x="58007" y="82474"/>
                  <a:pt x="56686" y="84487"/>
                  <a:pt x="55876" y="86665"/>
                </a:cubicBezTo>
                <a:cubicBezTo>
                  <a:pt x="53507" y="93059"/>
                  <a:pt x="56186" y="101012"/>
                  <a:pt x="61889" y="104525"/>
                </a:cubicBezTo>
                <a:cubicBezTo>
                  <a:pt x="67366" y="107906"/>
                  <a:pt x="74259" y="107156"/>
                  <a:pt x="80474" y="108656"/>
                </a:cubicBezTo>
                <a:cubicBezTo>
                  <a:pt x="86689" y="110168"/>
                  <a:pt x="93095" y="116443"/>
                  <a:pt x="90511" y="122456"/>
                </a:cubicBezTo>
                <a:cubicBezTo>
                  <a:pt x="89178" y="125527"/>
                  <a:pt x="85808" y="127456"/>
                  <a:pt x="85011" y="130718"/>
                </a:cubicBezTo>
                <a:cubicBezTo>
                  <a:pt x="84070" y="134481"/>
                  <a:pt x="86606" y="138577"/>
                  <a:pt x="90488" y="139874"/>
                </a:cubicBezTo>
                <a:cubicBezTo>
                  <a:pt x="93536" y="140886"/>
                  <a:pt x="97834" y="141101"/>
                  <a:pt x="101191" y="142053"/>
                </a:cubicBezTo>
                <a:lnTo>
                  <a:pt x="101763" y="141815"/>
                </a:lnTo>
                <a:cubicBezTo>
                  <a:pt x="101763" y="141815"/>
                  <a:pt x="104775" y="143454"/>
                  <a:pt x="109633" y="143454"/>
                </a:cubicBezTo>
                <a:cubicBezTo>
                  <a:pt x="111362" y="143454"/>
                  <a:pt x="113324" y="143247"/>
                  <a:pt x="115467" y="142684"/>
                </a:cubicBezTo>
                <a:cubicBezTo>
                  <a:pt x="122408" y="140863"/>
                  <a:pt x="125170" y="139815"/>
                  <a:pt x="129873" y="139815"/>
                </a:cubicBezTo>
                <a:cubicBezTo>
                  <a:pt x="136934" y="139827"/>
                  <a:pt x="142875" y="146685"/>
                  <a:pt x="142875" y="146685"/>
                </a:cubicBezTo>
                <a:cubicBezTo>
                  <a:pt x="142875" y="146685"/>
                  <a:pt x="148816" y="139827"/>
                  <a:pt x="155877" y="139815"/>
                </a:cubicBezTo>
                <a:cubicBezTo>
                  <a:pt x="160580" y="139815"/>
                  <a:pt x="163342" y="140863"/>
                  <a:pt x="170271" y="142684"/>
                </a:cubicBezTo>
                <a:cubicBezTo>
                  <a:pt x="172418" y="143247"/>
                  <a:pt x="174382" y="143454"/>
                  <a:pt x="176112" y="143454"/>
                </a:cubicBezTo>
                <a:cubicBezTo>
                  <a:pt x="180975" y="143454"/>
                  <a:pt x="183987" y="141815"/>
                  <a:pt x="183987" y="141815"/>
                </a:cubicBezTo>
                <a:lnTo>
                  <a:pt x="184547" y="142053"/>
                </a:lnTo>
                <a:cubicBezTo>
                  <a:pt x="187916" y="141101"/>
                  <a:pt x="192215" y="140886"/>
                  <a:pt x="195263" y="139874"/>
                </a:cubicBezTo>
                <a:cubicBezTo>
                  <a:pt x="199132" y="138577"/>
                  <a:pt x="201680" y="134481"/>
                  <a:pt x="200739" y="130718"/>
                </a:cubicBezTo>
                <a:cubicBezTo>
                  <a:pt x="199942" y="127456"/>
                  <a:pt x="196572" y="125527"/>
                  <a:pt x="195239" y="122456"/>
                </a:cubicBezTo>
                <a:cubicBezTo>
                  <a:pt x="192655" y="116443"/>
                  <a:pt x="199061" y="110168"/>
                  <a:pt x="205276" y="108656"/>
                </a:cubicBezTo>
                <a:cubicBezTo>
                  <a:pt x="211491" y="107156"/>
                  <a:pt x="218384" y="107906"/>
                  <a:pt x="223861" y="104525"/>
                </a:cubicBezTo>
                <a:cubicBezTo>
                  <a:pt x="229564" y="101012"/>
                  <a:pt x="232243" y="93059"/>
                  <a:pt x="229874" y="86665"/>
                </a:cubicBezTo>
                <a:cubicBezTo>
                  <a:pt x="229064" y="84487"/>
                  <a:pt x="227743" y="82474"/>
                  <a:pt x="227409" y="80165"/>
                </a:cubicBezTo>
                <a:cubicBezTo>
                  <a:pt x="226683" y="75188"/>
                  <a:pt x="230815" y="70735"/>
                  <a:pt x="235291" y="68711"/>
                </a:cubicBezTo>
                <a:cubicBezTo>
                  <a:pt x="239768" y="66687"/>
                  <a:pt x="244793" y="66211"/>
                  <a:pt x="249269" y="64186"/>
                </a:cubicBezTo>
                <a:cubicBezTo>
                  <a:pt x="253746" y="62174"/>
                  <a:pt x="257877" y="57721"/>
                  <a:pt x="257151" y="52745"/>
                </a:cubicBezTo>
                <a:cubicBezTo>
                  <a:pt x="256818" y="50459"/>
                  <a:pt x="255520" y="48446"/>
                  <a:pt x="254949" y="46208"/>
                </a:cubicBezTo>
                <a:cubicBezTo>
                  <a:pt x="253055" y="38695"/>
                  <a:pt x="259842" y="31802"/>
                  <a:pt x="266664" y="28504"/>
                </a:cubicBezTo>
                <a:cubicBezTo>
                  <a:pt x="273332" y="25277"/>
                  <a:pt x="281071" y="23289"/>
                  <a:pt x="285750" y="17502"/>
                </a:cubicBezTo>
                <a:lnTo>
                  <a:pt x="285750" y="0"/>
                </a:lnTo>
                <a:close/>
              </a:path>
            </a:pathLst>
          </a:custGeom>
          <a:solidFill>
            <a:schemeClr val="accent1">
              <a:alpha val="54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213000" y="1026133"/>
            <a:ext cx="5766000" cy="176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None/>
              <a:defRPr sz="58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214688" y="2865867"/>
            <a:ext cx="5762400" cy="3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098283" y="341840"/>
            <a:ext cx="10283471" cy="5308800"/>
            <a:chOff x="823712" y="256380"/>
            <a:chExt cx="7712603" cy="3981600"/>
          </a:xfrm>
        </p:grpSpPr>
        <p:sp>
          <p:nvSpPr>
            <p:cNvPr id="13" name="Google Shape;13;p2"/>
            <p:cNvSpPr/>
            <p:nvPr/>
          </p:nvSpPr>
          <p:spPr>
            <a:xfrm>
              <a:off x="6986434" y="1130888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51" y="0"/>
                  </a:moveTo>
                  <a:cubicBezTo>
                    <a:pt x="560" y="0"/>
                    <a:pt x="1" y="560"/>
                    <a:pt x="1" y="1250"/>
                  </a:cubicBezTo>
                  <a:cubicBezTo>
                    <a:pt x="1" y="1929"/>
                    <a:pt x="560" y="2489"/>
                    <a:pt x="1251" y="2489"/>
                  </a:cubicBezTo>
                  <a:cubicBezTo>
                    <a:pt x="1941" y="2489"/>
                    <a:pt x="2489" y="1929"/>
                    <a:pt x="2489" y="1250"/>
                  </a:cubicBezTo>
                  <a:cubicBezTo>
                    <a:pt x="2489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23712" y="5440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342496" y="3032910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48" y="1"/>
                    <a:pt x="0" y="560"/>
                    <a:pt x="0" y="1251"/>
                  </a:cubicBezTo>
                  <a:cubicBezTo>
                    <a:pt x="0" y="1930"/>
                    <a:pt x="548" y="2489"/>
                    <a:pt x="1239" y="2489"/>
                  </a:cubicBezTo>
                  <a:cubicBezTo>
                    <a:pt x="1929" y="2489"/>
                    <a:pt x="2489" y="1930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456667" y="256380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39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39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96918" y="256582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9" y="0"/>
                  </a:moveTo>
                  <a:cubicBezTo>
                    <a:pt x="548" y="0"/>
                    <a:pt x="1" y="548"/>
                    <a:pt x="1" y="1239"/>
                  </a:cubicBezTo>
                  <a:cubicBezTo>
                    <a:pt x="1" y="1929"/>
                    <a:pt x="548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09237" y="14169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6926" y="2822802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04936" y="440035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29" y="0"/>
                  </a:moveTo>
                  <a:cubicBezTo>
                    <a:pt x="857" y="0"/>
                    <a:pt x="0" y="858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86080" y="163104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45616" y="3296098"/>
              <a:ext cx="123456" cy="123456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1929" y="0"/>
                  </a:moveTo>
                  <a:cubicBezTo>
                    <a:pt x="857" y="0"/>
                    <a:pt x="0" y="857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7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74422" y="32306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70" y="1"/>
                    <a:pt x="1" y="858"/>
                    <a:pt x="1" y="1930"/>
                  </a:cubicBezTo>
                  <a:cubicBezTo>
                    <a:pt x="1" y="2989"/>
                    <a:pt x="870" y="3859"/>
                    <a:pt x="1929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72236" y="320815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622912" y="3760832"/>
              <a:ext cx="123488" cy="123456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1929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60380" y="838557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22" y="0"/>
                  </a:moveTo>
                  <a:cubicBezTo>
                    <a:pt x="369" y="0"/>
                    <a:pt x="0" y="357"/>
                    <a:pt x="0" y="810"/>
                  </a:cubicBezTo>
                  <a:cubicBezTo>
                    <a:pt x="0" y="1262"/>
                    <a:pt x="369" y="1619"/>
                    <a:pt x="822" y="1619"/>
                  </a:cubicBezTo>
                  <a:cubicBezTo>
                    <a:pt x="1262" y="1619"/>
                    <a:pt x="1631" y="1262"/>
                    <a:pt x="1631" y="810"/>
                  </a:cubicBezTo>
                  <a:cubicBezTo>
                    <a:pt x="1631" y="357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408160" y="137004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19044" y="276631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93696" y="371587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62"/>
                    <a:pt x="358" y="1632"/>
                    <a:pt x="810" y="1632"/>
                  </a:cubicBezTo>
                  <a:cubicBezTo>
                    <a:pt x="1263" y="1632"/>
                    <a:pt x="1620" y="1262"/>
                    <a:pt x="1620" y="810"/>
                  </a:cubicBezTo>
                  <a:cubicBezTo>
                    <a:pt x="1620" y="358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10032" y="3715872"/>
              <a:ext cx="52256" cy="52224"/>
            </a:xfrm>
            <a:custGeom>
              <a:avLst/>
              <a:gdLst/>
              <a:ahLst/>
              <a:cxnLst/>
              <a:rect l="l" t="t" r="r" b="b"/>
              <a:pathLst>
                <a:path w="1633" h="1632" extrusionOk="0">
                  <a:moveTo>
                    <a:pt x="823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2"/>
                    <a:pt x="370" y="1632"/>
                    <a:pt x="823" y="1632"/>
                  </a:cubicBezTo>
                  <a:cubicBezTo>
                    <a:pt x="1263" y="1632"/>
                    <a:pt x="1632" y="1262"/>
                    <a:pt x="1632" y="810"/>
                  </a:cubicBezTo>
                  <a:cubicBezTo>
                    <a:pt x="1632" y="358"/>
                    <a:pt x="1263" y="0"/>
                    <a:pt x="823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96160" y="341488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80416" y="279499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1"/>
                  </a:moveTo>
                  <a:cubicBezTo>
                    <a:pt x="358" y="1"/>
                    <a:pt x="0" y="370"/>
                    <a:pt x="0" y="822"/>
                  </a:cubicBezTo>
                  <a:cubicBezTo>
                    <a:pt x="0" y="1263"/>
                    <a:pt x="358" y="1632"/>
                    <a:pt x="810" y="1632"/>
                  </a:cubicBezTo>
                  <a:cubicBezTo>
                    <a:pt x="1262" y="1632"/>
                    <a:pt x="1620" y="1263"/>
                    <a:pt x="1620" y="822"/>
                  </a:cubicBezTo>
                  <a:cubicBezTo>
                    <a:pt x="1620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83081" y="2861475"/>
              <a:ext cx="57184" cy="52032"/>
            </a:xfrm>
            <a:custGeom>
              <a:avLst/>
              <a:gdLst/>
              <a:ahLst/>
              <a:cxnLst/>
              <a:rect l="l" t="t" r="r" b="b"/>
              <a:pathLst>
                <a:path w="1787" h="1626" extrusionOk="0">
                  <a:moveTo>
                    <a:pt x="899" y="0"/>
                  </a:moveTo>
                  <a:cubicBezTo>
                    <a:pt x="691" y="0"/>
                    <a:pt x="483" y="80"/>
                    <a:pt x="322" y="241"/>
                  </a:cubicBezTo>
                  <a:cubicBezTo>
                    <a:pt x="0" y="563"/>
                    <a:pt x="0" y="1075"/>
                    <a:pt x="322" y="1384"/>
                  </a:cubicBezTo>
                  <a:cubicBezTo>
                    <a:pt x="483" y="1545"/>
                    <a:pt x="691" y="1625"/>
                    <a:pt x="899" y="1625"/>
                  </a:cubicBezTo>
                  <a:cubicBezTo>
                    <a:pt x="1108" y="1625"/>
                    <a:pt x="1316" y="1545"/>
                    <a:pt x="1477" y="1384"/>
                  </a:cubicBezTo>
                  <a:cubicBezTo>
                    <a:pt x="1786" y="1075"/>
                    <a:pt x="1786" y="551"/>
                    <a:pt x="1477" y="241"/>
                  </a:cubicBezTo>
                  <a:cubicBezTo>
                    <a:pt x="1316" y="80"/>
                    <a:pt x="1108" y="0"/>
                    <a:pt x="899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34581" y="1847488"/>
              <a:ext cx="51840" cy="51872"/>
            </a:xfrm>
            <a:custGeom>
              <a:avLst/>
              <a:gdLst/>
              <a:ahLst/>
              <a:cxnLst/>
              <a:rect l="l" t="t" r="r" b="b"/>
              <a:pathLst>
                <a:path w="1620" h="1621" extrusionOk="0">
                  <a:moveTo>
                    <a:pt x="810" y="1"/>
                  </a:moveTo>
                  <a:cubicBezTo>
                    <a:pt x="358" y="1"/>
                    <a:pt x="1" y="358"/>
                    <a:pt x="1" y="811"/>
                  </a:cubicBezTo>
                  <a:cubicBezTo>
                    <a:pt x="1" y="1263"/>
                    <a:pt x="358" y="1620"/>
                    <a:pt x="810" y="1620"/>
                  </a:cubicBezTo>
                  <a:cubicBezTo>
                    <a:pt x="1263" y="1620"/>
                    <a:pt x="1620" y="1263"/>
                    <a:pt x="1620" y="811"/>
                  </a:cubicBezTo>
                  <a:cubicBezTo>
                    <a:pt x="1620" y="358"/>
                    <a:pt x="1263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799328" y="270496"/>
              <a:ext cx="51840" cy="51840"/>
            </a:xfrm>
            <a:custGeom>
              <a:avLst/>
              <a:gdLst/>
              <a:ahLst/>
              <a:cxnLst/>
              <a:rect l="l" t="t" r="r" b="b"/>
              <a:pathLst>
                <a:path w="1620" h="1620" extrusionOk="0">
                  <a:moveTo>
                    <a:pt x="810" y="0"/>
                  </a:moveTo>
                  <a:cubicBezTo>
                    <a:pt x="357" y="0"/>
                    <a:pt x="0" y="358"/>
                    <a:pt x="0" y="810"/>
                  </a:cubicBezTo>
                  <a:cubicBezTo>
                    <a:pt x="0" y="1262"/>
                    <a:pt x="357" y="1620"/>
                    <a:pt x="810" y="1620"/>
                  </a:cubicBezTo>
                  <a:cubicBezTo>
                    <a:pt x="1262" y="1620"/>
                    <a:pt x="1619" y="1262"/>
                    <a:pt x="1619" y="810"/>
                  </a:cubicBezTo>
                  <a:cubicBezTo>
                    <a:pt x="1619" y="358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099936" y="54176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236064" y="598912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200512" y="153923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7" y="0"/>
                    <a:pt x="0" y="369"/>
                    <a:pt x="0" y="810"/>
                  </a:cubicBezTo>
                  <a:cubicBezTo>
                    <a:pt x="0" y="1262"/>
                    <a:pt x="357" y="1631"/>
                    <a:pt x="810" y="1631"/>
                  </a:cubicBezTo>
                  <a:cubicBezTo>
                    <a:pt x="1262" y="1631"/>
                    <a:pt x="1619" y="1262"/>
                    <a:pt x="1619" y="810"/>
                  </a:cubicBezTo>
                  <a:cubicBezTo>
                    <a:pt x="1619" y="369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34528" y="358880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20"/>
                    <a:pt x="810" y="1620"/>
                  </a:cubicBezTo>
                  <a:cubicBezTo>
                    <a:pt x="1262" y="1620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56407" y="310129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20" y="1274"/>
                    <a:pt x="1620" y="822"/>
                  </a:cubicBezTo>
                  <a:cubicBezTo>
                    <a:pt x="1620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62731" y="1144607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58"/>
                    <a:pt x="0" y="810"/>
                  </a:cubicBezTo>
                  <a:cubicBezTo>
                    <a:pt x="0" y="1262"/>
                    <a:pt x="369" y="1632"/>
                    <a:pt x="822" y="1632"/>
                  </a:cubicBezTo>
                  <a:cubicBezTo>
                    <a:pt x="1262" y="1632"/>
                    <a:pt x="1631" y="1262"/>
                    <a:pt x="1631" y="810"/>
                  </a:cubicBezTo>
                  <a:cubicBezTo>
                    <a:pt x="1631" y="358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516696" y="28367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63"/>
                    <a:pt x="369" y="1632"/>
                    <a:pt x="822" y="1632"/>
                  </a:cubicBezTo>
                  <a:cubicBezTo>
                    <a:pt x="1262" y="1632"/>
                    <a:pt x="1631" y="1263"/>
                    <a:pt x="1631" y="822"/>
                  </a:cubicBezTo>
                  <a:cubicBezTo>
                    <a:pt x="1631" y="370"/>
                    <a:pt x="1262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928011" y="9494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927999" y="183334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69800" y="71489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49925" y="33453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562223" y="29820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84113" y="301092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920474" y="29515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74688" y="155603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59700" y="59124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184587" y="461710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84125" y="407448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279824" y="41578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983400" y="3229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854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>
            <a:spLocks noGrp="1"/>
          </p:cNvSpPr>
          <p:nvPr>
            <p:ph type="title"/>
          </p:nvPr>
        </p:nvSpPr>
        <p:spPr>
          <a:xfrm>
            <a:off x="960000" y="2425400"/>
            <a:ext cx="5124800" cy="20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6" y="5138972"/>
            <a:ext cx="2730465" cy="1719041"/>
          </a:xfrm>
          <a:custGeom>
            <a:avLst/>
            <a:gdLst/>
            <a:ahLst/>
            <a:cxnLst/>
            <a:rect l="l" t="t" r="r" b="b"/>
            <a:pathLst>
              <a:path w="23016" h="14492" extrusionOk="0">
                <a:moveTo>
                  <a:pt x="359" y="1"/>
                </a:moveTo>
                <a:cubicBezTo>
                  <a:pt x="241" y="1"/>
                  <a:pt x="121" y="5"/>
                  <a:pt x="1" y="14"/>
                </a:cubicBezTo>
                <a:lnTo>
                  <a:pt x="1" y="2633"/>
                </a:lnTo>
                <a:lnTo>
                  <a:pt x="1" y="4514"/>
                </a:lnTo>
                <a:lnTo>
                  <a:pt x="1" y="14492"/>
                </a:lnTo>
                <a:lnTo>
                  <a:pt x="23016" y="14492"/>
                </a:lnTo>
                <a:cubicBezTo>
                  <a:pt x="22528" y="14016"/>
                  <a:pt x="22051" y="13575"/>
                  <a:pt x="21611" y="13301"/>
                </a:cubicBezTo>
                <a:cubicBezTo>
                  <a:pt x="19825" y="12182"/>
                  <a:pt x="18503" y="10491"/>
                  <a:pt x="17015" y="9003"/>
                </a:cubicBezTo>
                <a:cubicBezTo>
                  <a:pt x="15527" y="7515"/>
                  <a:pt x="13729" y="6146"/>
                  <a:pt x="11633" y="5979"/>
                </a:cubicBezTo>
                <a:cubicBezTo>
                  <a:pt x="11462" y="5965"/>
                  <a:pt x="11289" y="5960"/>
                  <a:pt x="11116" y="5960"/>
                </a:cubicBezTo>
                <a:cubicBezTo>
                  <a:pt x="10521" y="5960"/>
                  <a:pt x="9920" y="6021"/>
                  <a:pt x="9329" y="6021"/>
                </a:cubicBezTo>
                <a:cubicBezTo>
                  <a:pt x="8862" y="6021"/>
                  <a:pt x="8401" y="5983"/>
                  <a:pt x="7954" y="5848"/>
                </a:cubicBezTo>
                <a:cubicBezTo>
                  <a:pt x="5502" y="5098"/>
                  <a:pt x="4692" y="1871"/>
                  <a:pt x="2477" y="561"/>
                </a:cubicBezTo>
                <a:cubicBezTo>
                  <a:pt x="2156" y="371"/>
                  <a:pt x="1823" y="240"/>
                  <a:pt x="1465" y="145"/>
                </a:cubicBezTo>
                <a:cubicBezTo>
                  <a:pt x="1104" y="45"/>
                  <a:pt x="735" y="1"/>
                  <a:pt x="35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11"/>
          <p:cNvGrpSpPr/>
          <p:nvPr/>
        </p:nvGrpSpPr>
        <p:grpSpPr>
          <a:xfrm>
            <a:off x="173603" y="5885935"/>
            <a:ext cx="1625132" cy="730599"/>
            <a:chOff x="130202" y="4414451"/>
            <a:chExt cx="1218849" cy="547949"/>
          </a:xfrm>
        </p:grpSpPr>
        <p:sp>
          <p:nvSpPr>
            <p:cNvPr id="253" name="Google Shape;253;p11"/>
            <p:cNvSpPr/>
            <p:nvPr/>
          </p:nvSpPr>
          <p:spPr>
            <a:xfrm rot="-5400000">
              <a:off x="473603" y="4591587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130202" y="4414451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777146" y="4815423"/>
              <a:ext cx="80298" cy="80426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1101598" y="4611493"/>
              <a:ext cx="83547" cy="83297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1282601" y="4895951"/>
              <a:ext cx="66548" cy="66351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626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/>
          <p:nvPr/>
        </p:nvSpPr>
        <p:spPr>
          <a:xfrm>
            <a:off x="-13833" y="608001"/>
            <a:ext cx="12219657" cy="4911463"/>
          </a:xfrm>
          <a:custGeom>
            <a:avLst/>
            <a:gdLst/>
            <a:ahLst/>
            <a:cxnLst/>
            <a:rect l="l" t="t" r="r" b="b"/>
            <a:pathLst>
              <a:path w="60342" h="25370" extrusionOk="0">
                <a:moveTo>
                  <a:pt x="40294" y="1"/>
                </a:moveTo>
                <a:cubicBezTo>
                  <a:pt x="38486" y="1"/>
                  <a:pt x="36534" y="629"/>
                  <a:pt x="34469" y="2173"/>
                </a:cubicBezTo>
                <a:cubicBezTo>
                  <a:pt x="29980" y="5535"/>
                  <a:pt x="26423" y="13376"/>
                  <a:pt x="19980" y="13376"/>
                </a:cubicBezTo>
                <a:cubicBezTo>
                  <a:pt x="17502" y="13376"/>
                  <a:pt x="14598" y="12216"/>
                  <a:pt x="11050" y="9197"/>
                </a:cubicBezTo>
                <a:cubicBezTo>
                  <a:pt x="7085" y="5816"/>
                  <a:pt x="3394" y="3423"/>
                  <a:pt x="1" y="2018"/>
                </a:cubicBezTo>
                <a:lnTo>
                  <a:pt x="1" y="16008"/>
                </a:lnTo>
                <a:cubicBezTo>
                  <a:pt x="679" y="16436"/>
                  <a:pt x="1358" y="16936"/>
                  <a:pt x="2025" y="17520"/>
                </a:cubicBezTo>
                <a:cubicBezTo>
                  <a:pt x="7218" y="22019"/>
                  <a:pt x="13369" y="25369"/>
                  <a:pt x="19359" y="25369"/>
                </a:cubicBezTo>
                <a:cubicBezTo>
                  <a:pt x="25290" y="25369"/>
                  <a:pt x="31063" y="22084"/>
                  <a:pt x="35589" y="13376"/>
                </a:cubicBezTo>
                <a:cubicBezTo>
                  <a:pt x="38870" y="7071"/>
                  <a:pt x="41822" y="4928"/>
                  <a:pt x="44358" y="4928"/>
                </a:cubicBezTo>
                <a:cubicBezTo>
                  <a:pt x="48861" y="4928"/>
                  <a:pt x="52050" y="11683"/>
                  <a:pt x="53436" y="13876"/>
                </a:cubicBezTo>
                <a:cubicBezTo>
                  <a:pt x="53436" y="13876"/>
                  <a:pt x="55993" y="18593"/>
                  <a:pt x="59370" y="18593"/>
                </a:cubicBezTo>
                <a:cubicBezTo>
                  <a:pt x="59687" y="18593"/>
                  <a:pt x="60012" y="18551"/>
                  <a:pt x="60342" y="18460"/>
                </a:cubicBezTo>
                <a:lnTo>
                  <a:pt x="60342" y="15579"/>
                </a:lnTo>
                <a:cubicBezTo>
                  <a:pt x="59882" y="15805"/>
                  <a:pt x="59324" y="15976"/>
                  <a:pt x="58688" y="15976"/>
                </a:cubicBezTo>
                <a:cubicBezTo>
                  <a:pt x="57245" y="15976"/>
                  <a:pt x="55396" y="15097"/>
                  <a:pt x="53365" y="11983"/>
                </a:cubicBezTo>
                <a:cubicBezTo>
                  <a:pt x="53365" y="11983"/>
                  <a:pt x="48193" y="1"/>
                  <a:pt x="40294" y="1"/>
                </a:cubicBezTo>
                <a:close/>
              </a:path>
            </a:pathLst>
          </a:custGeom>
          <a:solidFill>
            <a:schemeClr val="accent1">
              <a:alpha val="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2"/>
          <p:cNvSpPr txBox="1">
            <a:spLocks noGrp="1"/>
          </p:cNvSpPr>
          <p:nvPr>
            <p:ph type="title" hasCustomPrompt="1"/>
          </p:nvPr>
        </p:nvSpPr>
        <p:spPr>
          <a:xfrm>
            <a:off x="1841400" y="2666133"/>
            <a:ext cx="8509200" cy="1201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None/>
              <a:defRPr sz="126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261" name="Google Shape;261;p12"/>
          <p:cNvSpPr txBox="1">
            <a:spLocks noGrp="1"/>
          </p:cNvSpPr>
          <p:nvPr>
            <p:ph type="body" idx="1"/>
          </p:nvPr>
        </p:nvSpPr>
        <p:spPr>
          <a:xfrm>
            <a:off x="1841400" y="4233867"/>
            <a:ext cx="85092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2" name="Google Shape;262;p12"/>
          <p:cNvGrpSpPr/>
          <p:nvPr/>
        </p:nvGrpSpPr>
        <p:grpSpPr>
          <a:xfrm>
            <a:off x="390033" y="882441"/>
            <a:ext cx="8512324" cy="3249841"/>
            <a:chOff x="292524" y="661830"/>
            <a:chExt cx="6384243" cy="2437381"/>
          </a:xfrm>
        </p:grpSpPr>
        <p:sp>
          <p:nvSpPr>
            <p:cNvPr id="263" name="Google Shape;263;p12"/>
            <p:cNvSpPr/>
            <p:nvPr/>
          </p:nvSpPr>
          <p:spPr>
            <a:xfrm>
              <a:off x="813929" y="160109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580943" y="2467535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5991157" y="6618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292524" y="1876002"/>
              <a:ext cx="123486" cy="123592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1085599" y="20617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1005550" y="3019092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5452604" y="856179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5790949" y="112829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6596725" y="828280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8663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557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Title + Two Columns 2">
    <p:bg>
      <p:bgPr>
        <a:solidFill>
          <a:schemeClr val="lt2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/>
          <p:nvPr/>
        </p:nvSpPr>
        <p:spPr>
          <a:xfrm rot="5400000">
            <a:off x="2258167" y="-2258259"/>
            <a:ext cx="6858027" cy="11374544"/>
          </a:xfrm>
          <a:custGeom>
            <a:avLst/>
            <a:gdLst/>
            <a:ahLst/>
            <a:cxnLst/>
            <a:rect l="l" t="t" r="r" b="b"/>
            <a:pathLst>
              <a:path w="49138" h="81499" extrusionOk="0">
                <a:moveTo>
                  <a:pt x="1" y="1"/>
                </a:moveTo>
                <a:lnTo>
                  <a:pt x="1" y="81499"/>
                </a:lnTo>
                <a:lnTo>
                  <a:pt x="49138" y="81499"/>
                </a:lnTo>
                <a:lnTo>
                  <a:pt x="49138" y="36600"/>
                </a:lnTo>
                <a:cubicBezTo>
                  <a:pt x="47304" y="37767"/>
                  <a:pt x="43792" y="38982"/>
                  <a:pt x="37267" y="39887"/>
                </a:cubicBezTo>
                <a:cubicBezTo>
                  <a:pt x="35478" y="40134"/>
                  <a:pt x="33785" y="40258"/>
                  <a:pt x="32189" y="40258"/>
                </a:cubicBezTo>
                <a:cubicBezTo>
                  <a:pt x="18592" y="40258"/>
                  <a:pt x="11998" y="31304"/>
                  <a:pt x="11859" y="13979"/>
                </a:cubicBezTo>
                <a:cubicBezTo>
                  <a:pt x="11776" y="3596"/>
                  <a:pt x="6513" y="703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subTitle" idx="1"/>
          </p:nvPr>
        </p:nvSpPr>
        <p:spPr>
          <a:xfrm>
            <a:off x="2014133" y="4265184"/>
            <a:ext cx="3162400" cy="71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None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subTitle" idx="2"/>
          </p:nvPr>
        </p:nvSpPr>
        <p:spPr>
          <a:xfrm>
            <a:off x="2016533" y="3556000"/>
            <a:ext cx="3157600" cy="56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14"/>
          <p:cNvSpPr txBox="1">
            <a:spLocks noGrp="1"/>
          </p:cNvSpPr>
          <p:nvPr>
            <p:ph type="subTitle" idx="3"/>
          </p:nvPr>
        </p:nvSpPr>
        <p:spPr>
          <a:xfrm>
            <a:off x="7298533" y="2777692"/>
            <a:ext cx="3162400" cy="7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4"/>
          </p:nvPr>
        </p:nvSpPr>
        <p:spPr>
          <a:xfrm>
            <a:off x="7300933" y="3556000"/>
            <a:ext cx="3157600" cy="56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Denk One"/>
              <a:buNone/>
              <a:defRPr sz="2933">
                <a:solidFill>
                  <a:schemeClr val="lt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80" name="Google Shape;280;p14"/>
          <p:cNvGrpSpPr/>
          <p:nvPr/>
        </p:nvGrpSpPr>
        <p:grpSpPr>
          <a:xfrm>
            <a:off x="349035" y="288312"/>
            <a:ext cx="11529611" cy="6174851"/>
            <a:chOff x="261776" y="216234"/>
            <a:chExt cx="8647208" cy="4631138"/>
          </a:xfrm>
        </p:grpSpPr>
        <p:sp>
          <p:nvSpPr>
            <p:cNvPr id="281" name="Google Shape;281;p14"/>
            <p:cNvSpPr/>
            <p:nvPr/>
          </p:nvSpPr>
          <p:spPr>
            <a:xfrm>
              <a:off x="904262" y="8422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261776" y="32553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41430" y="71879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58486" y="42840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983894" y="31988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679436" y="3398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80199" y="11570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639500" y="23354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679436" y="38160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575837" y="436231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346473" y="41822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7764200" y="4795151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2694105" y="4671665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061599" y="365814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4"/>
            <p:cNvSpPr/>
            <p:nvPr/>
          </p:nvSpPr>
          <p:spPr>
            <a:xfrm rot="1104738">
              <a:off x="1328905" y="1427829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774811" y="11064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468719" y="23252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4203638" y="156765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3932375" y="2083276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4842649" y="141149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289444" y="6235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7764200" y="21623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8777100" y="1589627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8068676" y="40725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8265380" y="1434253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515199" y="454175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8790794" y="40160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8679086" y="79140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8383974" y="19742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8446400" y="31526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5162111" y="451279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5709274" y="4413202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317986" y="431145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8856762" y="2371113"/>
              <a:ext cx="52222" cy="52222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6494168" y="4603503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4"/>
            <p:cNvSpPr/>
            <p:nvPr/>
          </p:nvSpPr>
          <p:spPr>
            <a:xfrm rot="1104738">
              <a:off x="4768168" y="3152679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5162111" y="27264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4803794" y="394523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764198" y="2619371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73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s">
  <p:cSld name="Bullet Points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>
            <a:spLocks noGrp="1"/>
          </p:cNvSpPr>
          <p:nvPr>
            <p:ph type="subTitle" idx="1"/>
          </p:nvPr>
        </p:nvSpPr>
        <p:spPr>
          <a:xfrm>
            <a:off x="6647500" y="1516100"/>
            <a:ext cx="3900800" cy="4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85000"/>
              </a:lnSpc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2" name="Google Shape;322;p15"/>
          <p:cNvSpPr txBox="1">
            <a:spLocks noGrp="1"/>
          </p:cNvSpPr>
          <p:nvPr>
            <p:ph type="subTitle" idx="2"/>
          </p:nvPr>
        </p:nvSpPr>
        <p:spPr>
          <a:xfrm>
            <a:off x="1643700" y="1516100"/>
            <a:ext cx="3900800" cy="46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133"/>
            </a:lvl1pPr>
            <a:lvl2pPr lvl="1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2pPr>
            <a:lvl3pPr lvl="2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3pPr>
            <a:lvl4pPr lvl="3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4pPr>
            <a:lvl5pPr lvl="4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5pPr>
            <a:lvl6pPr lvl="5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6pPr>
            <a:lvl7pPr lvl="6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7pPr>
            <a:lvl8pPr lvl="7" rtl="0">
              <a:lnSpc>
                <a:spcPct val="85000"/>
              </a:lnSpc>
              <a:spcBef>
                <a:spcPts val="2133"/>
              </a:spcBef>
              <a:spcAft>
                <a:spcPts val="0"/>
              </a:spcAft>
              <a:buNone/>
              <a:defRPr sz="2133"/>
            </a:lvl8pPr>
            <a:lvl9pPr lvl="8" rtl="0">
              <a:lnSpc>
                <a:spcPct val="85000"/>
              </a:lnSpc>
              <a:spcBef>
                <a:spcPts val="2133"/>
              </a:spcBef>
              <a:spcAft>
                <a:spcPts val="2133"/>
              </a:spcAft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10313000" y="5321301"/>
            <a:ext cx="1879005" cy="1536695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5" name="Google Shape;325;p15"/>
          <p:cNvGrpSpPr/>
          <p:nvPr/>
        </p:nvGrpSpPr>
        <p:grpSpPr>
          <a:xfrm>
            <a:off x="10824301" y="5691592"/>
            <a:ext cx="885436" cy="847121"/>
            <a:chOff x="8118225" y="4268693"/>
            <a:chExt cx="664077" cy="635341"/>
          </a:xfrm>
        </p:grpSpPr>
        <p:sp>
          <p:nvSpPr>
            <p:cNvPr id="326" name="Google Shape;326;p15"/>
            <p:cNvSpPr/>
            <p:nvPr/>
          </p:nvSpPr>
          <p:spPr>
            <a:xfrm>
              <a:off x="8535786" y="4268693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8118225" y="439180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8659250" y="47808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9687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subTitle" idx="1"/>
          </p:nvPr>
        </p:nvSpPr>
        <p:spPr>
          <a:xfrm>
            <a:off x="960000" y="1403833"/>
            <a:ext cx="10272000" cy="4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7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7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7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7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7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7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7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-69" y="69"/>
            <a:ext cx="2414028" cy="888995"/>
          </a:xfrm>
          <a:custGeom>
            <a:avLst/>
            <a:gdLst/>
            <a:ahLst/>
            <a:cxnLst/>
            <a:rect l="l" t="t" r="r" b="b"/>
            <a:pathLst>
              <a:path w="11610" h="4276" extrusionOk="0">
                <a:moveTo>
                  <a:pt x="1" y="1"/>
                </a:moveTo>
                <a:lnTo>
                  <a:pt x="1" y="4275"/>
                </a:lnTo>
                <a:cubicBezTo>
                  <a:pt x="5442" y="3978"/>
                  <a:pt x="11348" y="2323"/>
                  <a:pt x="11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6"/>
          <p:cNvSpPr/>
          <p:nvPr/>
        </p:nvSpPr>
        <p:spPr>
          <a:xfrm flipH="1">
            <a:off x="10996342" y="5575100"/>
            <a:ext cx="1195660" cy="1282893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4" name="Google Shape;334;p16"/>
          <p:cNvGrpSpPr/>
          <p:nvPr/>
        </p:nvGrpSpPr>
        <p:grpSpPr>
          <a:xfrm>
            <a:off x="454299" y="213599"/>
            <a:ext cx="11500973" cy="6378848"/>
            <a:chOff x="340724" y="160199"/>
            <a:chExt cx="8625730" cy="4784136"/>
          </a:xfrm>
        </p:grpSpPr>
        <p:sp>
          <p:nvSpPr>
            <p:cNvPr id="335" name="Google Shape;335;p16"/>
            <p:cNvSpPr/>
            <p:nvPr/>
          </p:nvSpPr>
          <p:spPr>
            <a:xfrm>
              <a:off x="936475" y="160199"/>
              <a:ext cx="52798" cy="5279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5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16"/>
            <p:cNvSpPr/>
            <p:nvPr/>
          </p:nvSpPr>
          <p:spPr>
            <a:xfrm rot="-5400000">
              <a:off x="8863197" y="4545467"/>
              <a:ext cx="103257" cy="103257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643980" y="4840920"/>
              <a:ext cx="103284" cy="10341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340724" y="213006"/>
              <a:ext cx="193874" cy="19409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37333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7"/>
          <p:cNvSpPr txBox="1">
            <a:spLocks noGrp="1"/>
          </p:cNvSpPr>
          <p:nvPr>
            <p:ph type="subTitle" idx="1"/>
          </p:nvPr>
        </p:nvSpPr>
        <p:spPr>
          <a:xfrm>
            <a:off x="960000" y="4072600"/>
            <a:ext cx="31624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2"/>
          </p:nvPr>
        </p:nvSpPr>
        <p:spPr>
          <a:xfrm>
            <a:off x="4514800" y="4072600"/>
            <a:ext cx="31624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3"/>
          </p:nvPr>
        </p:nvSpPr>
        <p:spPr>
          <a:xfrm>
            <a:off x="8071600" y="4072600"/>
            <a:ext cx="3162400" cy="7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21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subTitle" idx="4"/>
          </p:nvPr>
        </p:nvSpPr>
        <p:spPr>
          <a:xfrm>
            <a:off x="8074000" y="3544700"/>
            <a:ext cx="3157600" cy="46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5"/>
          </p:nvPr>
        </p:nvSpPr>
        <p:spPr>
          <a:xfrm>
            <a:off x="4517200" y="3544700"/>
            <a:ext cx="3157600" cy="46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subTitle" idx="6"/>
          </p:nvPr>
        </p:nvSpPr>
        <p:spPr>
          <a:xfrm>
            <a:off x="962400" y="3544808"/>
            <a:ext cx="3157600" cy="46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933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-299" y="5156907"/>
            <a:ext cx="12191852" cy="2037725"/>
          </a:xfrm>
          <a:custGeom>
            <a:avLst/>
            <a:gdLst/>
            <a:ahLst/>
            <a:cxnLst/>
            <a:rect l="l" t="t" r="r" b="b"/>
            <a:pathLst>
              <a:path w="241710" h="40399" extrusionOk="0">
                <a:moveTo>
                  <a:pt x="116301" y="1"/>
                </a:moveTo>
                <a:cubicBezTo>
                  <a:pt x="102002" y="1"/>
                  <a:pt x="91572" y="4977"/>
                  <a:pt x="84976" y="9728"/>
                </a:cubicBezTo>
                <a:cubicBezTo>
                  <a:pt x="80975" y="12597"/>
                  <a:pt x="77511" y="15574"/>
                  <a:pt x="74617" y="18622"/>
                </a:cubicBezTo>
                <a:cubicBezTo>
                  <a:pt x="71426" y="21980"/>
                  <a:pt x="68628" y="25599"/>
                  <a:pt x="61556" y="27980"/>
                </a:cubicBezTo>
                <a:cubicBezTo>
                  <a:pt x="56291" y="29750"/>
                  <a:pt x="49559" y="30500"/>
                  <a:pt x="42542" y="30500"/>
                </a:cubicBezTo>
                <a:cubicBezTo>
                  <a:pt x="33978" y="30500"/>
                  <a:pt x="24988" y="29382"/>
                  <a:pt x="17717" y="27635"/>
                </a:cubicBezTo>
                <a:cubicBezTo>
                  <a:pt x="11205" y="26075"/>
                  <a:pt x="5537" y="24123"/>
                  <a:pt x="1" y="22087"/>
                </a:cubicBezTo>
                <a:lnTo>
                  <a:pt x="1" y="40398"/>
                </a:lnTo>
                <a:lnTo>
                  <a:pt x="241710" y="40398"/>
                </a:lnTo>
                <a:lnTo>
                  <a:pt x="241710" y="4954"/>
                </a:lnTo>
                <a:cubicBezTo>
                  <a:pt x="236741" y="3294"/>
                  <a:pt x="230995" y="1930"/>
                  <a:pt x="225049" y="1930"/>
                </a:cubicBezTo>
                <a:cubicBezTo>
                  <a:pt x="223528" y="1930"/>
                  <a:pt x="221994" y="2019"/>
                  <a:pt x="220457" y="2215"/>
                </a:cubicBezTo>
                <a:cubicBezTo>
                  <a:pt x="212837" y="3191"/>
                  <a:pt x="209146" y="6418"/>
                  <a:pt x="207693" y="9383"/>
                </a:cubicBezTo>
                <a:cubicBezTo>
                  <a:pt x="206241" y="12335"/>
                  <a:pt x="205979" y="15526"/>
                  <a:pt x="201586" y="18039"/>
                </a:cubicBezTo>
                <a:cubicBezTo>
                  <a:pt x="197895" y="20170"/>
                  <a:pt x="191382" y="21563"/>
                  <a:pt x="184631" y="21682"/>
                </a:cubicBezTo>
                <a:cubicBezTo>
                  <a:pt x="184257" y="21689"/>
                  <a:pt x="183886" y="21692"/>
                  <a:pt x="183518" y="21692"/>
                </a:cubicBezTo>
                <a:cubicBezTo>
                  <a:pt x="168369" y="21692"/>
                  <a:pt x="157684" y="16035"/>
                  <a:pt x="150198" y="11014"/>
                </a:cubicBezTo>
                <a:cubicBezTo>
                  <a:pt x="142531" y="5870"/>
                  <a:pt x="132053" y="1"/>
                  <a:pt x="1163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17"/>
          <p:cNvSpPr txBox="1">
            <a:spLocks noGrp="1"/>
          </p:cNvSpPr>
          <p:nvPr>
            <p:ph type="title" idx="7" hasCustomPrompt="1"/>
          </p:nvPr>
        </p:nvSpPr>
        <p:spPr>
          <a:xfrm>
            <a:off x="2047205" y="2398743"/>
            <a:ext cx="983200" cy="464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49" name="Google Shape;349;p17"/>
          <p:cNvSpPr txBox="1">
            <a:spLocks noGrp="1"/>
          </p:cNvSpPr>
          <p:nvPr>
            <p:ph type="title" idx="8" hasCustomPrompt="1"/>
          </p:nvPr>
        </p:nvSpPr>
        <p:spPr>
          <a:xfrm>
            <a:off x="5604400" y="2398743"/>
            <a:ext cx="983200" cy="464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50" name="Google Shape;350;p17"/>
          <p:cNvSpPr txBox="1">
            <a:spLocks noGrp="1"/>
          </p:cNvSpPr>
          <p:nvPr>
            <p:ph type="title" idx="9" hasCustomPrompt="1"/>
          </p:nvPr>
        </p:nvSpPr>
        <p:spPr>
          <a:xfrm>
            <a:off x="9161200" y="2398743"/>
            <a:ext cx="983200" cy="464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351" name="Google Shape;351;p17"/>
          <p:cNvGrpSpPr/>
          <p:nvPr/>
        </p:nvGrpSpPr>
        <p:grpSpPr>
          <a:xfrm>
            <a:off x="733904" y="5505255"/>
            <a:ext cx="11196329" cy="1366548"/>
            <a:chOff x="550427" y="4128941"/>
            <a:chExt cx="8397247" cy="1024911"/>
          </a:xfrm>
        </p:grpSpPr>
        <p:sp>
          <p:nvSpPr>
            <p:cNvPr id="352" name="Google Shape;352;p17"/>
            <p:cNvSpPr/>
            <p:nvPr/>
          </p:nvSpPr>
          <p:spPr>
            <a:xfrm rot="-5400000">
              <a:off x="7743746" y="476353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7"/>
            <p:cNvSpPr/>
            <p:nvPr/>
          </p:nvSpPr>
          <p:spPr>
            <a:xfrm rot="-5400000">
              <a:off x="5818490" y="463553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7"/>
            <p:cNvSpPr/>
            <p:nvPr/>
          </p:nvSpPr>
          <p:spPr>
            <a:xfrm rot="-5400000">
              <a:off x="5585499" y="4972472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7"/>
            <p:cNvSpPr/>
            <p:nvPr/>
          </p:nvSpPr>
          <p:spPr>
            <a:xfrm rot="-5400000">
              <a:off x="3493886" y="437741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29" y="0"/>
                  </a:moveTo>
                  <a:cubicBezTo>
                    <a:pt x="857" y="0"/>
                    <a:pt x="0" y="858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7"/>
            <p:cNvSpPr/>
            <p:nvPr/>
          </p:nvSpPr>
          <p:spPr>
            <a:xfrm rot="-5400000">
              <a:off x="8474815" y="4224951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7"/>
            <p:cNvSpPr/>
            <p:nvPr/>
          </p:nvSpPr>
          <p:spPr>
            <a:xfrm rot="-5400000">
              <a:off x="4398303" y="4741812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7"/>
            <p:cNvSpPr/>
            <p:nvPr/>
          </p:nvSpPr>
          <p:spPr>
            <a:xfrm rot="-5400000">
              <a:off x="8824395" y="4985974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7"/>
            <p:cNvSpPr/>
            <p:nvPr/>
          </p:nvSpPr>
          <p:spPr>
            <a:xfrm rot="-5400000">
              <a:off x="2638671" y="4898329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7"/>
            <p:cNvSpPr/>
            <p:nvPr/>
          </p:nvSpPr>
          <p:spPr>
            <a:xfrm rot="-5400000">
              <a:off x="4434110" y="4128957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7"/>
            <p:cNvSpPr/>
            <p:nvPr/>
          </p:nvSpPr>
          <p:spPr>
            <a:xfrm rot="-5400000">
              <a:off x="6370942" y="489833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7"/>
            <p:cNvSpPr/>
            <p:nvPr/>
          </p:nvSpPr>
          <p:spPr>
            <a:xfrm rot="-5400000">
              <a:off x="7224569" y="4777403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7"/>
            <p:cNvSpPr/>
            <p:nvPr/>
          </p:nvSpPr>
          <p:spPr>
            <a:xfrm rot="-5400000">
              <a:off x="1455261" y="5074011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3931802" y="4547801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5058448" y="434845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3088199" y="4986082"/>
              <a:ext cx="123103" cy="12325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6725448" y="483373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8421902" y="4613739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550427" y="4985876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00473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"/>
          <p:cNvSpPr/>
          <p:nvPr/>
        </p:nvSpPr>
        <p:spPr>
          <a:xfrm>
            <a:off x="0" y="0"/>
            <a:ext cx="12192103" cy="6858800"/>
          </a:xfrm>
          <a:custGeom>
            <a:avLst/>
            <a:gdLst/>
            <a:ahLst/>
            <a:cxnLst/>
            <a:rect l="l" t="t" r="r" b="b"/>
            <a:pathLst>
              <a:path w="133422" h="75058" extrusionOk="0">
                <a:moveTo>
                  <a:pt x="0" y="1"/>
                </a:moveTo>
                <a:lnTo>
                  <a:pt x="0" y="75058"/>
                </a:lnTo>
                <a:lnTo>
                  <a:pt x="37529" y="75058"/>
                </a:lnTo>
                <a:cubicBezTo>
                  <a:pt x="32576" y="55889"/>
                  <a:pt x="37993" y="43232"/>
                  <a:pt x="37993" y="43232"/>
                </a:cubicBezTo>
                <a:cubicBezTo>
                  <a:pt x="40744" y="36053"/>
                  <a:pt x="47435" y="28183"/>
                  <a:pt x="56912" y="25504"/>
                </a:cubicBezTo>
                <a:cubicBezTo>
                  <a:pt x="59185" y="24861"/>
                  <a:pt x="61512" y="24602"/>
                  <a:pt x="63878" y="24602"/>
                </a:cubicBezTo>
                <a:cubicBezTo>
                  <a:pt x="73727" y="24602"/>
                  <a:pt x="84260" y="29094"/>
                  <a:pt x="94448" y="29094"/>
                </a:cubicBezTo>
                <a:cubicBezTo>
                  <a:pt x="95633" y="29094"/>
                  <a:pt x="96814" y="29033"/>
                  <a:pt x="97989" y="28897"/>
                </a:cubicBezTo>
                <a:cubicBezTo>
                  <a:pt x="106990" y="27850"/>
                  <a:pt x="113634" y="22659"/>
                  <a:pt x="120599" y="18479"/>
                </a:cubicBezTo>
                <a:cubicBezTo>
                  <a:pt x="124313" y="16241"/>
                  <a:pt x="128778" y="14205"/>
                  <a:pt x="133422" y="13229"/>
                </a:cubicBezTo>
                <a:lnTo>
                  <a:pt x="13342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 hasCustomPrompt="1"/>
          </p:nvPr>
        </p:nvSpPr>
        <p:spPr>
          <a:xfrm>
            <a:off x="959984" y="2827367"/>
            <a:ext cx="5136000" cy="7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6" name="Google Shape;386;p19"/>
          <p:cNvSpPr txBox="1">
            <a:spLocks noGrp="1"/>
          </p:cNvSpPr>
          <p:nvPr>
            <p:ph type="title" idx="2" hasCustomPrompt="1"/>
          </p:nvPr>
        </p:nvSpPr>
        <p:spPr>
          <a:xfrm>
            <a:off x="959984" y="922367"/>
            <a:ext cx="5136000" cy="7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7" name="Google Shape;387;p19"/>
          <p:cNvSpPr txBox="1">
            <a:spLocks noGrp="1"/>
          </p:cNvSpPr>
          <p:nvPr>
            <p:ph type="title" idx="3" hasCustomPrompt="1"/>
          </p:nvPr>
        </p:nvSpPr>
        <p:spPr>
          <a:xfrm>
            <a:off x="959984" y="4733200"/>
            <a:ext cx="5136000" cy="774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88" name="Google Shape;388;p19"/>
          <p:cNvSpPr txBox="1">
            <a:spLocks noGrp="1"/>
          </p:cNvSpPr>
          <p:nvPr>
            <p:ph type="subTitle" idx="1"/>
          </p:nvPr>
        </p:nvSpPr>
        <p:spPr>
          <a:xfrm>
            <a:off x="959984" y="3703767"/>
            <a:ext cx="5136000" cy="63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9" name="Google Shape;389;p19"/>
          <p:cNvSpPr txBox="1">
            <a:spLocks noGrp="1"/>
          </p:cNvSpPr>
          <p:nvPr>
            <p:ph type="subTitle" idx="4"/>
          </p:nvPr>
        </p:nvSpPr>
        <p:spPr>
          <a:xfrm>
            <a:off x="959984" y="1798767"/>
            <a:ext cx="5136000" cy="63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0" name="Google Shape;390;p19"/>
          <p:cNvSpPr txBox="1">
            <a:spLocks noGrp="1"/>
          </p:cNvSpPr>
          <p:nvPr>
            <p:ph type="subTitle" idx="5"/>
          </p:nvPr>
        </p:nvSpPr>
        <p:spPr>
          <a:xfrm>
            <a:off x="959984" y="5608767"/>
            <a:ext cx="5136000" cy="630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1" name="Google Shape;391;p19"/>
          <p:cNvGrpSpPr/>
          <p:nvPr/>
        </p:nvGrpSpPr>
        <p:grpSpPr>
          <a:xfrm>
            <a:off x="311636" y="314667"/>
            <a:ext cx="10907089" cy="6387944"/>
            <a:chOff x="233726" y="236000"/>
            <a:chExt cx="8180317" cy="4790958"/>
          </a:xfrm>
        </p:grpSpPr>
        <p:sp>
          <p:nvSpPr>
            <p:cNvPr id="392" name="Google Shape;392;p19"/>
            <p:cNvSpPr/>
            <p:nvPr/>
          </p:nvSpPr>
          <p:spPr>
            <a:xfrm>
              <a:off x="573831" y="1230598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33737" y="79591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4790900" y="429791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33726" y="25905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501383" y="4081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091124" y="47231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81065" y="21271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989991" y="3063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5139257" y="124450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6279286" y="2708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47443" y="37516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7118399" y="847626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334421" y="847627"/>
              <a:ext cx="79622" cy="79920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6450787" y="9528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5565275" y="689187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444838" y="236000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13370" y="175103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436429" y="3356962"/>
              <a:ext cx="192750" cy="19294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1783325" y="490380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908425" y="42981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6301188" y="15774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13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95464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Title + One Column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>
            <a:spLocks noGrp="1"/>
          </p:cNvSpPr>
          <p:nvPr>
            <p:ph type="subTitle" idx="1"/>
          </p:nvPr>
        </p:nvSpPr>
        <p:spPr>
          <a:xfrm>
            <a:off x="2006600" y="2934051"/>
            <a:ext cx="2997600" cy="20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 flipH="1">
            <a:off x="5842039" y="508460"/>
            <a:ext cx="6349957" cy="6349485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7" name="Google Shape;417;p20"/>
          <p:cNvSpPr/>
          <p:nvPr/>
        </p:nvSpPr>
        <p:spPr>
          <a:xfrm rot="10800000" flipH="1">
            <a:off x="-58791" y="-41033"/>
            <a:ext cx="1195660" cy="1282893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8" name="Google Shape;418;p20"/>
          <p:cNvGrpSpPr/>
          <p:nvPr/>
        </p:nvGrpSpPr>
        <p:grpSpPr>
          <a:xfrm>
            <a:off x="177939" y="224514"/>
            <a:ext cx="11699431" cy="6333057"/>
            <a:chOff x="133454" y="168385"/>
            <a:chExt cx="8774573" cy="4749793"/>
          </a:xfrm>
        </p:grpSpPr>
        <p:sp>
          <p:nvSpPr>
            <p:cNvPr id="419" name="Google Shape;419;p20"/>
            <p:cNvSpPr/>
            <p:nvPr/>
          </p:nvSpPr>
          <p:spPr>
            <a:xfrm>
              <a:off x="6533975" y="449785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7252132" y="464985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8278611" y="340191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933389" y="48381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8673274" y="41868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8032500" y="40636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026275" y="4028787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8032500" y="28663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5710100" y="464986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933399" y="17102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8278611" y="207941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8784975" y="12375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709082" y="27364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0"/>
            <p:cNvSpPr/>
            <p:nvPr/>
          </p:nvSpPr>
          <p:spPr>
            <a:xfrm rot="5400000">
              <a:off x="133454" y="463995"/>
              <a:ext cx="103257" cy="103257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0"/>
            <p:cNvSpPr/>
            <p:nvPr/>
          </p:nvSpPr>
          <p:spPr>
            <a:xfrm rot="10800000">
              <a:off x="352644" y="168385"/>
              <a:ext cx="103284" cy="10341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65810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21"/>
          <p:cNvSpPr/>
          <p:nvPr/>
        </p:nvSpPr>
        <p:spPr>
          <a:xfrm>
            <a:off x="10541529" y="1"/>
            <a:ext cx="1650456" cy="3533884"/>
          </a:xfrm>
          <a:custGeom>
            <a:avLst/>
            <a:gdLst/>
            <a:ahLst/>
            <a:cxnLst/>
            <a:rect l="l" t="t" r="r" b="b"/>
            <a:pathLst>
              <a:path w="11859" h="25395" extrusionOk="0">
                <a:moveTo>
                  <a:pt x="4620" y="1"/>
                </a:moveTo>
                <a:cubicBezTo>
                  <a:pt x="0" y="4061"/>
                  <a:pt x="7977" y="6775"/>
                  <a:pt x="7906" y="10764"/>
                </a:cubicBezTo>
                <a:cubicBezTo>
                  <a:pt x="7906" y="11514"/>
                  <a:pt x="7382" y="12181"/>
                  <a:pt x="7382" y="13002"/>
                </a:cubicBezTo>
                <a:cubicBezTo>
                  <a:pt x="7382" y="13967"/>
                  <a:pt x="8132" y="14336"/>
                  <a:pt x="8573" y="15086"/>
                </a:cubicBezTo>
                <a:cubicBezTo>
                  <a:pt x="9763" y="17312"/>
                  <a:pt x="7156" y="17682"/>
                  <a:pt x="6048" y="18956"/>
                </a:cubicBezTo>
                <a:cubicBezTo>
                  <a:pt x="4774" y="20444"/>
                  <a:pt x="4334" y="23789"/>
                  <a:pt x="6263" y="24980"/>
                </a:cubicBezTo>
                <a:cubicBezTo>
                  <a:pt x="6756" y="25273"/>
                  <a:pt x="7172" y="25394"/>
                  <a:pt x="7537" y="25394"/>
                </a:cubicBezTo>
                <a:cubicBezTo>
                  <a:pt x="8935" y="25394"/>
                  <a:pt x="9579" y="23619"/>
                  <a:pt x="10882" y="22968"/>
                </a:cubicBezTo>
                <a:cubicBezTo>
                  <a:pt x="11087" y="22853"/>
                  <a:pt x="11314" y="22823"/>
                  <a:pt x="11544" y="22823"/>
                </a:cubicBezTo>
                <a:cubicBezTo>
                  <a:pt x="11649" y="22823"/>
                  <a:pt x="11754" y="22830"/>
                  <a:pt x="11859" y="22837"/>
                </a:cubicBezTo>
                <a:lnTo>
                  <a:pt x="1185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21"/>
          <p:cNvSpPr/>
          <p:nvPr/>
        </p:nvSpPr>
        <p:spPr>
          <a:xfrm>
            <a:off x="-4" y="5351535"/>
            <a:ext cx="1403968" cy="1506479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8" name="Google Shape;438;p21"/>
          <p:cNvSpPr/>
          <p:nvPr/>
        </p:nvSpPr>
        <p:spPr>
          <a:xfrm rot="10800000" flipH="1">
            <a:off x="11548724" y="3059565"/>
            <a:ext cx="76931" cy="7656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39" name="Google Shape;439;p21"/>
          <p:cNvGrpSpPr/>
          <p:nvPr/>
        </p:nvGrpSpPr>
        <p:grpSpPr>
          <a:xfrm>
            <a:off x="207493" y="280264"/>
            <a:ext cx="11810232" cy="6165579"/>
            <a:chOff x="155620" y="210198"/>
            <a:chExt cx="8857674" cy="4624184"/>
          </a:xfrm>
        </p:grpSpPr>
        <p:sp>
          <p:nvSpPr>
            <p:cNvPr id="440" name="Google Shape;440;p21"/>
            <p:cNvSpPr/>
            <p:nvPr/>
          </p:nvSpPr>
          <p:spPr>
            <a:xfrm rot="10800000" flipH="1">
              <a:off x="8875573" y="1397654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1"/>
            <p:cNvSpPr/>
            <p:nvPr/>
          </p:nvSpPr>
          <p:spPr>
            <a:xfrm rot="10800000" flipH="1">
              <a:off x="428072" y="4513901"/>
              <a:ext cx="196849" cy="196849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1"/>
            <p:cNvSpPr/>
            <p:nvPr/>
          </p:nvSpPr>
          <p:spPr>
            <a:xfrm rot="10800000" flipH="1">
              <a:off x="8776946" y="1940114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1"/>
            <p:cNvSpPr/>
            <p:nvPr/>
          </p:nvSpPr>
          <p:spPr>
            <a:xfrm rot="10800000" flipH="1">
              <a:off x="8811595" y="445026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1"/>
            <p:cNvSpPr/>
            <p:nvPr/>
          </p:nvSpPr>
          <p:spPr>
            <a:xfrm rot="10800000" flipH="1">
              <a:off x="8603843" y="210198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1"/>
            <p:cNvSpPr/>
            <p:nvPr/>
          </p:nvSpPr>
          <p:spPr>
            <a:xfrm rot="10800000" flipH="1">
              <a:off x="8955595" y="877404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1"/>
            <p:cNvSpPr/>
            <p:nvPr/>
          </p:nvSpPr>
          <p:spPr>
            <a:xfrm rot="10800000" flipH="1">
              <a:off x="155620" y="4710739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2544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3230800" y="994600"/>
            <a:ext cx="5730400" cy="85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None/>
              <a:defRPr sz="5867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" y="1739900"/>
            <a:ext cx="10807225" cy="5118115"/>
          </a:xfrm>
          <a:custGeom>
            <a:avLst/>
            <a:gdLst/>
            <a:ahLst/>
            <a:cxnLst/>
            <a:rect l="l" t="t" r="r" b="b"/>
            <a:pathLst>
              <a:path w="121266" h="54937" extrusionOk="0">
                <a:moveTo>
                  <a:pt x="0" y="1"/>
                </a:moveTo>
                <a:lnTo>
                  <a:pt x="0" y="54936"/>
                </a:lnTo>
                <a:lnTo>
                  <a:pt x="121266" y="54936"/>
                </a:lnTo>
                <a:cubicBezTo>
                  <a:pt x="120313" y="49781"/>
                  <a:pt x="120242" y="43459"/>
                  <a:pt x="115813" y="41101"/>
                </a:cubicBezTo>
                <a:cubicBezTo>
                  <a:pt x="101013" y="33648"/>
                  <a:pt x="114062" y="18741"/>
                  <a:pt x="114062" y="18741"/>
                </a:cubicBezTo>
                <a:cubicBezTo>
                  <a:pt x="114062" y="18741"/>
                  <a:pt x="117092" y="8199"/>
                  <a:pt x="113082" y="8199"/>
                </a:cubicBezTo>
                <a:cubicBezTo>
                  <a:pt x="111584" y="8199"/>
                  <a:pt x="109105" y="9669"/>
                  <a:pt x="105121" y="13705"/>
                </a:cubicBezTo>
                <a:cubicBezTo>
                  <a:pt x="96511" y="22433"/>
                  <a:pt x="90202" y="25162"/>
                  <a:pt x="85161" y="25162"/>
                </a:cubicBezTo>
                <a:cubicBezTo>
                  <a:pt x="81626" y="25162"/>
                  <a:pt x="78714" y="23821"/>
                  <a:pt x="76070" y="22265"/>
                </a:cubicBezTo>
                <a:cubicBezTo>
                  <a:pt x="74013" y="21056"/>
                  <a:pt x="71330" y="20597"/>
                  <a:pt x="68374" y="20597"/>
                </a:cubicBezTo>
                <a:cubicBezTo>
                  <a:pt x="62105" y="20597"/>
                  <a:pt x="54612" y="22661"/>
                  <a:pt x="49280" y="24004"/>
                </a:cubicBezTo>
                <a:cubicBezTo>
                  <a:pt x="47192" y="24527"/>
                  <a:pt x="45180" y="24790"/>
                  <a:pt x="43269" y="24790"/>
                </a:cubicBezTo>
                <a:cubicBezTo>
                  <a:pt x="38009" y="24790"/>
                  <a:pt x="33512" y="22804"/>
                  <a:pt x="30290" y="18813"/>
                </a:cubicBezTo>
                <a:cubicBezTo>
                  <a:pt x="25885" y="13372"/>
                  <a:pt x="25527" y="13776"/>
                  <a:pt x="14014" y="12431"/>
                </a:cubicBezTo>
                <a:cubicBezTo>
                  <a:pt x="4358" y="11312"/>
                  <a:pt x="870" y="2751"/>
                  <a:pt x="0" y="1"/>
                </a:cubicBezTo>
                <a:close/>
              </a:path>
            </a:pathLst>
          </a:custGeom>
          <a:solidFill>
            <a:schemeClr val="accent1">
              <a:alpha val="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 txBox="1"/>
          <p:nvPr/>
        </p:nvSpPr>
        <p:spPr>
          <a:xfrm>
            <a:off x="3230800" y="4687800"/>
            <a:ext cx="5730400" cy="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This presentation template was created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infographics &amp; images by </a:t>
            </a:r>
            <a:r>
              <a:rPr lang="en" sz="2400" b="1">
                <a:solidFill>
                  <a:schemeClr val="lt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400" b="1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3230800" y="1968767"/>
            <a:ext cx="5730400" cy="16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 b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325650" y="4463069"/>
            <a:ext cx="164069" cy="16420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" name="Google Shape;62;p3"/>
          <p:cNvGrpSpPr/>
          <p:nvPr/>
        </p:nvGrpSpPr>
        <p:grpSpPr>
          <a:xfrm>
            <a:off x="660994" y="3346902"/>
            <a:ext cx="9700980" cy="3237885"/>
            <a:chOff x="495745" y="2510176"/>
            <a:chExt cx="7275735" cy="2428414"/>
          </a:xfrm>
        </p:grpSpPr>
        <p:sp>
          <p:nvSpPr>
            <p:cNvPr id="63" name="Google Shape;63;p3"/>
            <p:cNvSpPr/>
            <p:nvPr/>
          </p:nvSpPr>
          <p:spPr>
            <a:xfrm>
              <a:off x="1037299" y="30677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233786" y="3470443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15425" y="25101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95745" y="3970455"/>
              <a:ext cx="51871" cy="51713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13819" y="4022175"/>
              <a:ext cx="123486" cy="12354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 rot="10800000">
              <a:off x="636932" y="4650954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 rot="10800000">
              <a:off x="2029088" y="3352288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 rot="10800000">
              <a:off x="6416429" y="4498539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 rot="10800000">
              <a:off x="7247895" y="4137451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1514209" y="4220223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6885607" y="4170567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 rot="10800000">
              <a:off x="1905620" y="4691414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196024" y="4569045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6852723" y="363966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7647994" y="4815050"/>
              <a:ext cx="123486" cy="12354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41802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ctrTitle"/>
          </p:nvPr>
        </p:nvSpPr>
        <p:spPr>
          <a:xfrm>
            <a:off x="960000" y="4091867"/>
            <a:ext cx="2200800" cy="47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>
            <a:off x="960000" y="4638800"/>
            <a:ext cx="22008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ctrTitle" idx="2"/>
          </p:nvPr>
        </p:nvSpPr>
        <p:spPr>
          <a:xfrm>
            <a:off x="3650452" y="4091867"/>
            <a:ext cx="2200800" cy="47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1" name="Google Shape;451;p22"/>
          <p:cNvSpPr txBox="1">
            <a:spLocks noGrp="1"/>
          </p:cNvSpPr>
          <p:nvPr>
            <p:ph type="subTitle" idx="3"/>
          </p:nvPr>
        </p:nvSpPr>
        <p:spPr>
          <a:xfrm>
            <a:off x="3650452" y="4638800"/>
            <a:ext cx="22008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ctrTitle" idx="4"/>
          </p:nvPr>
        </p:nvSpPr>
        <p:spPr>
          <a:xfrm>
            <a:off x="6340904" y="4091867"/>
            <a:ext cx="2200800" cy="47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5"/>
          </p:nvPr>
        </p:nvSpPr>
        <p:spPr>
          <a:xfrm>
            <a:off x="6340904" y="4638800"/>
            <a:ext cx="22008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ctrTitle" idx="6"/>
          </p:nvPr>
        </p:nvSpPr>
        <p:spPr>
          <a:xfrm>
            <a:off x="9031355" y="4091867"/>
            <a:ext cx="2200800" cy="47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7"/>
          </p:nvPr>
        </p:nvSpPr>
        <p:spPr>
          <a:xfrm>
            <a:off x="9031355" y="4638800"/>
            <a:ext cx="22008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 flipH="1">
            <a:off x="8" y="5686135"/>
            <a:ext cx="1432889" cy="1171869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22"/>
          <p:cNvSpPr/>
          <p:nvPr/>
        </p:nvSpPr>
        <p:spPr>
          <a:xfrm rot="10800000">
            <a:off x="9105702" y="7"/>
            <a:ext cx="3086292" cy="1943088"/>
          </a:xfrm>
          <a:custGeom>
            <a:avLst/>
            <a:gdLst/>
            <a:ahLst/>
            <a:cxnLst/>
            <a:rect l="l" t="t" r="r" b="b"/>
            <a:pathLst>
              <a:path w="23016" h="14492" extrusionOk="0">
                <a:moveTo>
                  <a:pt x="359" y="1"/>
                </a:moveTo>
                <a:cubicBezTo>
                  <a:pt x="241" y="1"/>
                  <a:pt x="121" y="5"/>
                  <a:pt x="1" y="14"/>
                </a:cubicBezTo>
                <a:lnTo>
                  <a:pt x="1" y="2633"/>
                </a:lnTo>
                <a:lnTo>
                  <a:pt x="1" y="4514"/>
                </a:lnTo>
                <a:lnTo>
                  <a:pt x="1" y="14492"/>
                </a:lnTo>
                <a:lnTo>
                  <a:pt x="23016" y="14492"/>
                </a:lnTo>
                <a:cubicBezTo>
                  <a:pt x="22528" y="14016"/>
                  <a:pt x="22051" y="13575"/>
                  <a:pt x="21611" y="13301"/>
                </a:cubicBezTo>
                <a:cubicBezTo>
                  <a:pt x="19825" y="12182"/>
                  <a:pt x="18503" y="10491"/>
                  <a:pt x="17015" y="9003"/>
                </a:cubicBezTo>
                <a:cubicBezTo>
                  <a:pt x="15527" y="7515"/>
                  <a:pt x="13729" y="6146"/>
                  <a:pt x="11633" y="5979"/>
                </a:cubicBezTo>
                <a:cubicBezTo>
                  <a:pt x="11462" y="5965"/>
                  <a:pt x="11289" y="5960"/>
                  <a:pt x="11116" y="5960"/>
                </a:cubicBezTo>
                <a:cubicBezTo>
                  <a:pt x="10521" y="5960"/>
                  <a:pt x="9920" y="6021"/>
                  <a:pt x="9329" y="6021"/>
                </a:cubicBezTo>
                <a:cubicBezTo>
                  <a:pt x="8862" y="6021"/>
                  <a:pt x="8401" y="5983"/>
                  <a:pt x="7954" y="5848"/>
                </a:cubicBezTo>
                <a:cubicBezTo>
                  <a:pt x="5502" y="5098"/>
                  <a:pt x="4692" y="1871"/>
                  <a:pt x="2477" y="561"/>
                </a:cubicBezTo>
                <a:cubicBezTo>
                  <a:pt x="2156" y="371"/>
                  <a:pt x="1823" y="240"/>
                  <a:pt x="1465" y="145"/>
                </a:cubicBezTo>
                <a:cubicBezTo>
                  <a:pt x="1104" y="45"/>
                  <a:pt x="735" y="1"/>
                  <a:pt x="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22"/>
          <p:cNvSpPr/>
          <p:nvPr/>
        </p:nvSpPr>
        <p:spPr>
          <a:xfrm flipH="1">
            <a:off x="11150977" y="295924"/>
            <a:ext cx="164608" cy="164139"/>
          </a:xfrm>
          <a:custGeom>
            <a:avLst/>
            <a:gdLst/>
            <a:ahLst/>
            <a:cxnLst/>
            <a:rect l="l" t="t" r="r" b="b"/>
            <a:pathLst>
              <a:path w="3858" h="3847" extrusionOk="0">
                <a:moveTo>
                  <a:pt x="1929" y="1"/>
                </a:moveTo>
                <a:cubicBezTo>
                  <a:pt x="870" y="1"/>
                  <a:pt x="0" y="858"/>
                  <a:pt x="0" y="1918"/>
                </a:cubicBezTo>
                <a:cubicBezTo>
                  <a:pt x="0" y="2989"/>
                  <a:pt x="870" y="3846"/>
                  <a:pt x="1929" y="3846"/>
                </a:cubicBezTo>
                <a:cubicBezTo>
                  <a:pt x="2989" y="3846"/>
                  <a:pt x="3858" y="2989"/>
                  <a:pt x="3858" y="1918"/>
                </a:cubicBezTo>
                <a:cubicBezTo>
                  <a:pt x="3858" y="858"/>
                  <a:pt x="2989" y="1"/>
                  <a:pt x="1929" y="1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22"/>
          <p:cNvSpPr/>
          <p:nvPr/>
        </p:nvSpPr>
        <p:spPr>
          <a:xfrm flipH="1">
            <a:off x="10650283" y="681198"/>
            <a:ext cx="106709" cy="10619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22"/>
          <p:cNvSpPr/>
          <p:nvPr/>
        </p:nvSpPr>
        <p:spPr>
          <a:xfrm flipH="1">
            <a:off x="11596584" y="787393"/>
            <a:ext cx="179427" cy="17968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2" name="Google Shape;462;p22"/>
          <p:cNvSpPr/>
          <p:nvPr/>
        </p:nvSpPr>
        <p:spPr>
          <a:xfrm flipH="1">
            <a:off x="960003" y="6152422"/>
            <a:ext cx="133216" cy="133420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3" name="Google Shape;463;p22"/>
          <p:cNvSpPr/>
          <p:nvPr/>
        </p:nvSpPr>
        <p:spPr>
          <a:xfrm flipH="1">
            <a:off x="216417" y="6476993"/>
            <a:ext cx="179427" cy="17968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4" name="Google Shape;464;p22"/>
          <p:cNvSpPr/>
          <p:nvPr/>
        </p:nvSpPr>
        <p:spPr>
          <a:xfrm flipH="1">
            <a:off x="11775987" y="1356970"/>
            <a:ext cx="164648" cy="16478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22"/>
          <p:cNvSpPr/>
          <p:nvPr/>
        </p:nvSpPr>
        <p:spPr>
          <a:xfrm flipH="1">
            <a:off x="10057567" y="224499"/>
            <a:ext cx="306480" cy="306972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22"/>
          <p:cNvSpPr/>
          <p:nvPr/>
        </p:nvSpPr>
        <p:spPr>
          <a:xfrm flipH="1">
            <a:off x="506783" y="6046230"/>
            <a:ext cx="106709" cy="10619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91858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 + six columns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>
            <a:spLocks noGrp="1"/>
          </p:cNvSpPr>
          <p:nvPr>
            <p:ph type="subTitle" idx="1"/>
          </p:nvPr>
        </p:nvSpPr>
        <p:spPr>
          <a:xfrm>
            <a:off x="1213484" y="2993615"/>
            <a:ext cx="2540000" cy="7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9" name="Google Shape;469;p23"/>
          <p:cNvSpPr txBox="1">
            <a:spLocks noGrp="1"/>
          </p:cNvSpPr>
          <p:nvPr>
            <p:ph type="subTitle" idx="2"/>
          </p:nvPr>
        </p:nvSpPr>
        <p:spPr>
          <a:xfrm>
            <a:off x="4826000" y="2993615"/>
            <a:ext cx="2540000" cy="7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0" name="Google Shape;470;p23"/>
          <p:cNvSpPr txBox="1">
            <a:spLocks noGrp="1"/>
          </p:cNvSpPr>
          <p:nvPr>
            <p:ph type="subTitle" idx="3"/>
          </p:nvPr>
        </p:nvSpPr>
        <p:spPr>
          <a:xfrm>
            <a:off x="8583633" y="2993615"/>
            <a:ext cx="2540000" cy="7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23"/>
          <p:cNvSpPr txBox="1">
            <a:spLocks noGrp="1"/>
          </p:cNvSpPr>
          <p:nvPr>
            <p:ph type="subTitle" idx="4"/>
          </p:nvPr>
        </p:nvSpPr>
        <p:spPr>
          <a:xfrm>
            <a:off x="1213484" y="5454799"/>
            <a:ext cx="2540000" cy="7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2" name="Google Shape;472;p23"/>
          <p:cNvSpPr txBox="1">
            <a:spLocks noGrp="1"/>
          </p:cNvSpPr>
          <p:nvPr>
            <p:ph type="subTitle" idx="5"/>
          </p:nvPr>
        </p:nvSpPr>
        <p:spPr>
          <a:xfrm>
            <a:off x="4826000" y="5454799"/>
            <a:ext cx="2540000" cy="7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subTitle" idx="6"/>
          </p:nvPr>
        </p:nvSpPr>
        <p:spPr>
          <a:xfrm>
            <a:off x="8583633" y="5454799"/>
            <a:ext cx="2540000" cy="71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4" name="Google Shape;474;p23"/>
          <p:cNvSpPr txBox="1">
            <a:spLocks noGrp="1"/>
          </p:cNvSpPr>
          <p:nvPr>
            <p:ph type="title"/>
          </p:nvPr>
        </p:nvSpPr>
        <p:spPr>
          <a:xfrm>
            <a:off x="1569084" y="2534400"/>
            <a:ext cx="1828800" cy="4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5" name="Google Shape;475;p23"/>
          <p:cNvSpPr txBox="1">
            <a:spLocks noGrp="1"/>
          </p:cNvSpPr>
          <p:nvPr>
            <p:ph type="title" idx="7"/>
          </p:nvPr>
        </p:nvSpPr>
        <p:spPr>
          <a:xfrm>
            <a:off x="5181600" y="2534400"/>
            <a:ext cx="1828800" cy="4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23"/>
          <p:cNvSpPr txBox="1">
            <a:spLocks noGrp="1"/>
          </p:cNvSpPr>
          <p:nvPr>
            <p:ph type="title" idx="8"/>
          </p:nvPr>
        </p:nvSpPr>
        <p:spPr>
          <a:xfrm>
            <a:off x="8939233" y="2534400"/>
            <a:ext cx="1828800" cy="4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7" name="Google Shape;477;p23"/>
          <p:cNvSpPr txBox="1">
            <a:spLocks noGrp="1"/>
          </p:cNvSpPr>
          <p:nvPr>
            <p:ph type="title" idx="9"/>
          </p:nvPr>
        </p:nvSpPr>
        <p:spPr>
          <a:xfrm>
            <a:off x="1569084" y="5000392"/>
            <a:ext cx="1828800" cy="4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8" name="Google Shape;478;p23"/>
          <p:cNvSpPr txBox="1">
            <a:spLocks noGrp="1"/>
          </p:cNvSpPr>
          <p:nvPr>
            <p:ph type="title" idx="13"/>
          </p:nvPr>
        </p:nvSpPr>
        <p:spPr>
          <a:xfrm>
            <a:off x="5181600" y="5000392"/>
            <a:ext cx="1828800" cy="4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9" name="Google Shape;479;p23"/>
          <p:cNvSpPr txBox="1">
            <a:spLocks noGrp="1"/>
          </p:cNvSpPr>
          <p:nvPr>
            <p:ph type="title" idx="14"/>
          </p:nvPr>
        </p:nvSpPr>
        <p:spPr>
          <a:xfrm>
            <a:off x="8939233" y="5000392"/>
            <a:ext cx="1828800" cy="4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0" name="Google Shape;480;p23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 rot="-5400000">
            <a:off x="9748110" y="469882"/>
            <a:ext cx="3187743" cy="2247893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23"/>
          <p:cNvSpPr/>
          <p:nvPr/>
        </p:nvSpPr>
        <p:spPr>
          <a:xfrm rot="10800000" flipH="1">
            <a:off x="11951775" y="1657172"/>
            <a:ext cx="106709" cy="10619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23"/>
          <p:cNvSpPr/>
          <p:nvPr/>
        </p:nvSpPr>
        <p:spPr>
          <a:xfrm rot="10800000" flipH="1">
            <a:off x="11097994" y="348534"/>
            <a:ext cx="150900" cy="150900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4" name="Google Shape;484;p23"/>
          <p:cNvSpPr/>
          <p:nvPr/>
        </p:nvSpPr>
        <p:spPr>
          <a:xfrm rot="10800000" flipH="1">
            <a:off x="11213471" y="1287437"/>
            <a:ext cx="257035" cy="257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5" name="Google Shape;485;p23"/>
          <p:cNvSpPr/>
          <p:nvPr/>
        </p:nvSpPr>
        <p:spPr>
          <a:xfrm rot="10800000" flipH="1">
            <a:off x="12058503" y="593369"/>
            <a:ext cx="164648" cy="16485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23"/>
          <p:cNvSpPr/>
          <p:nvPr/>
        </p:nvSpPr>
        <p:spPr>
          <a:xfrm rot="10800000" flipH="1">
            <a:off x="11607633" y="271965"/>
            <a:ext cx="76931" cy="7656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7" name="Google Shape;487;p23"/>
          <p:cNvSpPr/>
          <p:nvPr/>
        </p:nvSpPr>
        <p:spPr>
          <a:xfrm rot="10800000" flipH="1">
            <a:off x="11684569" y="857773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60747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0" name="Google Shape;490;p24"/>
          <p:cNvSpPr/>
          <p:nvPr/>
        </p:nvSpPr>
        <p:spPr>
          <a:xfrm rot="5400000">
            <a:off x="-62715" y="62743"/>
            <a:ext cx="3263923" cy="3138437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1" name="Google Shape;491;p24"/>
          <p:cNvSpPr/>
          <p:nvPr/>
        </p:nvSpPr>
        <p:spPr>
          <a:xfrm>
            <a:off x="372583" y="1103002"/>
            <a:ext cx="106197" cy="106197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24"/>
          <p:cNvSpPr/>
          <p:nvPr/>
        </p:nvSpPr>
        <p:spPr>
          <a:xfrm>
            <a:off x="1021915" y="1985252"/>
            <a:ext cx="164651" cy="164651"/>
          </a:xfrm>
          <a:custGeom>
            <a:avLst/>
            <a:gdLst/>
            <a:ahLst/>
            <a:cxnLst/>
            <a:rect l="l" t="t" r="r" b="b"/>
            <a:pathLst>
              <a:path w="3859" h="3859" extrusionOk="0">
                <a:moveTo>
                  <a:pt x="1930" y="1"/>
                </a:moveTo>
                <a:cubicBezTo>
                  <a:pt x="858" y="1"/>
                  <a:pt x="1" y="870"/>
                  <a:pt x="1" y="1930"/>
                </a:cubicBezTo>
                <a:cubicBezTo>
                  <a:pt x="1" y="2989"/>
                  <a:pt x="858" y="3859"/>
                  <a:pt x="1930" y="3859"/>
                </a:cubicBezTo>
                <a:cubicBezTo>
                  <a:pt x="2989" y="3859"/>
                  <a:pt x="3858" y="2989"/>
                  <a:pt x="3858" y="1930"/>
                </a:cubicBezTo>
                <a:cubicBezTo>
                  <a:pt x="3858" y="870"/>
                  <a:pt x="2989" y="1"/>
                  <a:pt x="1930" y="1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24"/>
          <p:cNvSpPr/>
          <p:nvPr/>
        </p:nvSpPr>
        <p:spPr>
          <a:xfrm>
            <a:off x="927760" y="593374"/>
            <a:ext cx="258805" cy="259135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24"/>
          <p:cNvSpPr/>
          <p:nvPr/>
        </p:nvSpPr>
        <p:spPr>
          <a:xfrm>
            <a:off x="556099" y="1549826"/>
            <a:ext cx="164069" cy="16427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5" name="Google Shape;495;p24"/>
          <p:cNvSpPr/>
          <p:nvPr/>
        </p:nvSpPr>
        <p:spPr>
          <a:xfrm>
            <a:off x="266374" y="2562400"/>
            <a:ext cx="106197" cy="106197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24"/>
          <p:cNvSpPr/>
          <p:nvPr/>
        </p:nvSpPr>
        <p:spPr>
          <a:xfrm>
            <a:off x="1673699" y="114726"/>
            <a:ext cx="164069" cy="16427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13034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 flipH="1">
            <a:off x="9029705" y="-1"/>
            <a:ext cx="3162296" cy="4367503"/>
          </a:xfrm>
          <a:custGeom>
            <a:avLst/>
            <a:gdLst/>
            <a:ahLst/>
            <a:cxnLst/>
            <a:rect l="l" t="t" r="r" b="b"/>
            <a:pathLst>
              <a:path w="16277" h="22482" extrusionOk="0">
                <a:moveTo>
                  <a:pt x="1" y="0"/>
                </a:moveTo>
                <a:lnTo>
                  <a:pt x="1" y="22467"/>
                </a:lnTo>
                <a:cubicBezTo>
                  <a:pt x="131" y="22477"/>
                  <a:pt x="253" y="22482"/>
                  <a:pt x="367" y="22482"/>
                </a:cubicBezTo>
                <a:cubicBezTo>
                  <a:pt x="3724" y="22482"/>
                  <a:pt x="281" y="18369"/>
                  <a:pt x="3275" y="17598"/>
                </a:cubicBezTo>
                <a:cubicBezTo>
                  <a:pt x="6549" y="16752"/>
                  <a:pt x="6204" y="12811"/>
                  <a:pt x="4609" y="10728"/>
                </a:cubicBezTo>
                <a:cubicBezTo>
                  <a:pt x="3025" y="8644"/>
                  <a:pt x="3358" y="4406"/>
                  <a:pt x="10026" y="3417"/>
                </a:cubicBezTo>
                <a:cubicBezTo>
                  <a:pt x="15848" y="2548"/>
                  <a:pt x="16277" y="0"/>
                  <a:pt x="162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0" name="Google Shape;500;p25"/>
          <p:cNvSpPr/>
          <p:nvPr/>
        </p:nvSpPr>
        <p:spPr>
          <a:xfrm rot="10800000" flipH="1">
            <a:off x="11837171" y="1614672"/>
            <a:ext cx="106709" cy="10619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1" name="Google Shape;501;p25"/>
          <p:cNvSpPr/>
          <p:nvPr/>
        </p:nvSpPr>
        <p:spPr>
          <a:xfrm rot="10800000" flipH="1">
            <a:off x="10745257" y="306034"/>
            <a:ext cx="150900" cy="150900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2" name="Google Shape;502;p25"/>
          <p:cNvSpPr/>
          <p:nvPr/>
        </p:nvSpPr>
        <p:spPr>
          <a:xfrm rot="10800000" flipH="1">
            <a:off x="11626300" y="2237053"/>
            <a:ext cx="257035" cy="257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3" name="Google Shape;503;p25"/>
          <p:cNvSpPr/>
          <p:nvPr/>
        </p:nvSpPr>
        <p:spPr>
          <a:xfrm rot="10800000" flipH="1">
            <a:off x="11672499" y="528836"/>
            <a:ext cx="164648" cy="16485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4" name="Google Shape;504;p25"/>
          <p:cNvSpPr/>
          <p:nvPr/>
        </p:nvSpPr>
        <p:spPr>
          <a:xfrm rot="10800000" flipH="1">
            <a:off x="11493029" y="229465"/>
            <a:ext cx="76931" cy="7656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5" name="Google Shape;505;p25"/>
          <p:cNvSpPr/>
          <p:nvPr/>
        </p:nvSpPr>
        <p:spPr>
          <a:xfrm rot="10800000" flipH="1">
            <a:off x="11595567" y="1043873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6" name="Google Shape;506;p25"/>
          <p:cNvSpPr/>
          <p:nvPr/>
        </p:nvSpPr>
        <p:spPr>
          <a:xfrm rot="10800000" flipH="1">
            <a:off x="11672496" y="2896465"/>
            <a:ext cx="76931" cy="7656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7" name="Google Shape;507;p25"/>
          <p:cNvSpPr/>
          <p:nvPr/>
        </p:nvSpPr>
        <p:spPr>
          <a:xfrm rot="10800000" flipH="1">
            <a:off x="9932599" y="185320"/>
            <a:ext cx="164648" cy="16485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5792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0" name="Google Shape;510;p26"/>
          <p:cNvSpPr/>
          <p:nvPr/>
        </p:nvSpPr>
        <p:spPr>
          <a:xfrm>
            <a:off x="-1" y="-2"/>
            <a:ext cx="2362176" cy="2274979"/>
          </a:xfrm>
          <a:custGeom>
            <a:avLst/>
            <a:gdLst/>
            <a:ahLst/>
            <a:cxnLst/>
            <a:rect l="l" t="t" r="r" b="b"/>
            <a:pathLst>
              <a:path w="18908" h="18211" extrusionOk="0">
                <a:moveTo>
                  <a:pt x="0" y="1"/>
                </a:moveTo>
                <a:lnTo>
                  <a:pt x="0" y="5394"/>
                </a:lnTo>
                <a:cubicBezTo>
                  <a:pt x="24" y="5430"/>
                  <a:pt x="60" y="5478"/>
                  <a:pt x="84" y="5513"/>
                </a:cubicBezTo>
                <a:cubicBezTo>
                  <a:pt x="1012" y="7192"/>
                  <a:pt x="1357" y="9121"/>
                  <a:pt x="1786" y="10990"/>
                </a:cubicBezTo>
                <a:cubicBezTo>
                  <a:pt x="2203" y="12859"/>
                  <a:pt x="2739" y="14776"/>
                  <a:pt x="3965" y="16253"/>
                </a:cubicBezTo>
                <a:cubicBezTo>
                  <a:pt x="4915" y="17396"/>
                  <a:pt x="6378" y="18211"/>
                  <a:pt x="7825" y="18211"/>
                </a:cubicBezTo>
                <a:cubicBezTo>
                  <a:pt x="8247" y="18211"/>
                  <a:pt x="8667" y="18142"/>
                  <a:pt x="9073" y="17991"/>
                </a:cubicBezTo>
                <a:cubicBezTo>
                  <a:pt x="10382" y="17515"/>
                  <a:pt x="11311" y="16288"/>
                  <a:pt x="11728" y="14955"/>
                </a:cubicBezTo>
                <a:cubicBezTo>
                  <a:pt x="12133" y="13621"/>
                  <a:pt x="12097" y="12205"/>
                  <a:pt x="11954" y="10824"/>
                </a:cubicBezTo>
                <a:cubicBezTo>
                  <a:pt x="11752" y="9061"/>
                  <a:pt x="11454" y="7049"/>
                  <a:pt x="12609" y="5704"/>
                </a:cubicBezTo>
                <a:cubicBezTo>
                  <a:pt x="13692" y="4430"/>
                  <a:pt x="15621" y="4323"/>
                  <a:pt x="17026" y="3394"/>
                </a:cubicBezTo>
                <a:cubicBezTo>
                  <a:pt x="18157" y="2656"/>
                  <a:pt x="18824" y="1334"/>
                  <a:pt x="189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1" name="Google Shape;511;p26"/>
          <p:cNvSpPr/>
          <p:nvPr/>
        </p:nvSpPr>
        <p:spPr>
          <a:xfrm>
            <a:off x="507543" y="777879"/>
            <a:ext cx="69163" cy="6912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2" name="Google Shape;512;p26"/>
          <p:cNvSpPr/>
          <p:nvPr/>
        </p:nvSpPr>
        <p:spPr>
          <a:xfrm>
            <a:off x="887357" y="1356977"/>
            <a:ext cx="178801" cy="179736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3" name="Google Shape;513;p26"/>
          <p:cNvSpPr/>
          <p:nvPr/>
        </p:nvSpPr>
        <p:spPr>
          <a:xfrm>
            <a:off x="1054085" y="339166"/>
            <a:ext cx="254004" cy="254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8601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6" name="Google Shape;516;p27"/>
          <p:cNvSpPr/>
          <p:nvPr/>
        </p:nvSpPr>
        <p:spPr>
          <a:xfrm rot="5400000">
            <a:off x="-2588249" y="2553958"/>
            <a:ext cx="6941105" cy="1786175"/>
          </a:xfrm>
          <a:custGeom>
            <a:avLst/>
            <a:gdLst/>
            <a:ahLst/>
            <a:cxnLst/>
            <a:rect l="l" t="t" r="r" b="b"/>
            <a:pathLst>
              <a:path w="241710" h="40399" extrusionOk="0">
                <a:moveTo>
                  <a:pt x="116301" y="1"/>
                </a:moveTo>
                <a:cubicBezTo>
                  <a:pt x="102002" y="1"/>
                  <a:pt x="91572" y="4977"/>
                  <a:pt x="84976" y="9728"/>
                </a:cubicBezTo>
                <a:cubicBezTo>
                  <a:pt x="80975" y="12597"/>
                  <a:pt x="77511" y="15574"/>
                  <a:pt x="74617" y="18622"/>
                </a:cubicBezTo>
                <a:cubicBezTo>
                  <a:pt x="71426" y="21980"/>
                  <a:pt x="68628" y="25599"/>
                  <a:pt x="61556" y="27980"/>
                </a:cubicBezTo>
                <a:cubicBezTo>
                  <a:pt x="56291" y="29750"/>
                  <a:pt x="49559" y="30500"/>
                  <a:pt x="42542" y="30500"/>
                </a:cubicBezTo>
                <a:cubicBezTo>
                  <a:pt x="33978" y="30500"/>
                  <a:pt x="24988" y="29382"/>
                  <a:pt x="17717" y="27635"/>
                </a:cubicBezTo>
                <a:cubicBezTo>
                  <a:pt x="11205" y="26075"/>
                  <a:pt x="5537" y="24123"/>
                  <a:pt x="1" y="22087"/>
                </a:cubicBezTo>
                <a:lnTo>
                  <a:pt x="1" y="40398"/>
                </a:lnTo>
                <a:lnTo>
                  <a:pt x="241710" y="40398"/>
                </a:lnTo>
                <a:lnTo>
                  <a:pt x="241710" y="4954"/>
                </a:lnTo>
                <a:cubicBezTo>
                  <a:pt x="236741" y="3294"/>
                  <a:pt x="230995" y="1930"/>
                  <a:pt x="225049" y="1930"/>
                </a:cubicBezTo>
                <a:cubicBezTo>
                  <a:pt x="223528" y="1930"/>
                  <a:pt x="221994" y="2019"/>
                  <a:pt x="220457" y="2215"/>
                </a:cubicBezTo>
                <a:cubicBezTo>
                  <a:pt x="212837" y="3191"/>
                  <a:pt x="209146" y="6418"/>
                  <a:pt x="207693" y="9383"/>
                </a:cubicBezTo>
                <a:cubicBezTo>
                  <a:pt x="206241" y="12335"/>
                  <a:pt x="205979" y="15526"/>
                  <a:pt x="201586" y="18039"/>
                </a:cubicBezTo>
                <a:cubicBezTo>
                  <a:pt x="197895" y="20170"/>
                  <a:pt x="191382" y="21563"/>
                  <a:pt x="184631" y="21682"/>
                </a:cubicBezTo>
                <a:cubicBezTo>
                  <a:pt x="184257" y="21689"/>
                  <a:pt x="183886" y="21692"/>
                  <a:pt x="183518" y="21692"/>
                </a:cubicBezTo>
                <a:cubicBezTo>
                  <a:pt x="168369" y="21692"/>
                  <a:pt x="157684" y="16035"/>
                  <a:pt x="150198" y="11014"/>
                </a:cubicBezTo>
                <a:cubicBezTo>
                  <a:pt x="142531" y="5870"/>
                  <a:pt x="132053" y="1"/>
                  <a:pt x="1163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7" name="Google Shape;517;p27"/>
          <p:cNvSpPr/>
          <p:nvPr/>
        </p:nvSpPr>
        <p:spPr>
          <a:xfrm>
            <a:off x="311360" y="2069195"/>
            <a:ext cx="164699" cy="163876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8" name="Google Shape;518;p27"/>
          <p:cNvSpPr/>
          <p:nvPr/>
        </p:nvSpPr>
        <p:spPr>
          <a:xfrm>
            <a:off x="546352" y="2752203"/>
            <a:ext cx="106197" cy="106752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9" name="Google Shape;519;p27"/>
          <p:cNvSpPr/>
          <p:nvPr/>
        </p:nvSpPr>
        <p:spPr>
          <a:xfrm>
            <a:off x="363845" y="4163148"/>
            <a:ext cx="106240" cy="106197"/>
          </a:xfrm>
          <a:custGeom>
            <a:avLst/>
            <a:gdLst/>
            <a:ahLst/>
            <a:cxnLst/>
            <a:rect l="l" t="t" r="r" b="b"/>
            <a:pathLst>
              <a:path w="2490" h="2489" extrusionOk="0">
                <a:moveTo>
                  <a:pt x="1239" y="0"/>
                </a:moveTo>
                <a:cubicBezTo>
                  <a:pt x="549" y="0"/>
                  <a:pt x="1" y="548"/>
                  <a:pt x="1" y="1239"/>
                </a:cubicBezTo>
                <a:cubicBezTo>
                  <a:pt x="1" y="1929"/>
                  <a:pt x="549" y="2489"/>
                  <a:pt x="1239" y="2489"/>
                </a:cubicBezTo>
                <a:cubicBezTo>
                  <a:pt x="1930" y="2489"/>
                  <a:pt x="2489" y="1929"/>
                  <a:pt x="2489" y="1239"/>
                </a:cubicBezTo>
                <a:cubicBezTo>
                  <a:pt x="2489" y="548"/>
                  <a:pt x="1930" y="0"/>
                  <a:pt x="1239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0" name="Google Shape;520;p27"/>
          <p:cNvSpPr/>
          <p:nvPr/>
        </p:nvSpPr>
        <p:spPr>
          <a:xfrm>
            <a:off x="1002410" y="3042174"/>
            <a:ext cx="258805" cy="259135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1" name="Google Shape;521;p27"/>
          <p:cNvSpPr/>
          <p:nvPr/>
        </p:nvSpPr>
        <p:spPr>
          <a:xfrm>
            <a:off x="282389" y="3388586"/>
            <a:ext cx="164681" cy="164892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2" name="Google Shape;522;p27"/>
          <p:cNvSpPr/>
          <p:nvPr/>
        </p:nvSpPr>
        <p:spPr>
          <a:xfrm>
            <a:off x="287576" y="4879007"/>
            <a:ext cx="258805" cy="259135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3" name="Google Shape;523;p27"/>
          <p:cNvSpPr/>
          <p:nvPr/>
        </p:nvSpPr>
        <p:spPr>
          <a:xfrm>
            <a:off x="165643" y="1117877"/>
            <a:ext cx="69163" cy="6912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27"/>
          <p:cNvSpPr/>
          <p:nvPr/>
        </p:nvSpPr>
        <p:spPr>
          <a:xfrm>
            <a:off x="1049473" y="6190519"/>
            <a:ext cx="164681" cy="164892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5" name="Google Shape;525;p27"/>
          <p:cNvSpPr/>
          <p:nvPr/>
        </p:nvSpPr>
        <p:spPr>
          <a:xfrm>
            <a:off x="368843" y="5994677"/>
            <a:ext cx="69163" cy="6912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47595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8" name="Google Shape;528;p28"/>
          <p:cNvSpPr/>
          <p:nvPr/>
        </p:nvSpPr>
        <p:spPr>
          <a:xfrm rot="10800000">
            <a:off x="9016976" y="-3"/>
            <a:ext cx="3175024" cy="3053004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9" name="Google Shape;529;p28"/>
          <p:cNvSpPr/>
          <p:nvPr/>
        </p:nvSpPr>
        <p:spPr>
          <a:xfrm rot="10800000" flipH="1">
            <a:off x="11893742" y="1213739"/>
            <a:ext cx="106709" cy="10619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0" name="Google Shape;530;p28"/>
          <p:cNvSpPr/>
          <p:nvPr/>
        </p:nvSpPr>
        <p:spPr>
          <a:xfrm rot="10800000" flipH="1">
            <a:off x="10585927" y="578301"/>
            <a:ext cx="150900" cy="150900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1" name="Google Shape;531;p28"/>
          <p:cNvSpPr/>
          <p:nvPr/>
        </p:nvSpPr>
        <p:spPr>
          <a:xfrm rot="10800000" flipH="1">
            <a:off x="9778471" y="348519"/>
            <a:ext cx="257035" cy="257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2" name="Google Shape;532;p28"/>
          <p:cNvSpPr/>
          <p:nvPr/>
        </p:nvSpPr>
        <p:spPr>
          <a:xfrm rot="10800000" flipH="1">
            <a:off x="11576669" y="495136"/>
            <a:ext cx="164648" cy="16485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3" name="Google Shape;533;p28"/>
          <p:cNvSpPr/>
          <p:nvPr/>
        </p:nvSpPr>
        <p:spPr>
          <a:xfrm rot="10800000" flipH="1">
            <a:off x="11333700" y="271965"/>
            <a:ext cx="76931" cy="7656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4" name="Google Shape;534;p28"/>
          <p:cNvSpPr/>
          <p:nvPr/>
        </p:nvSpPr>
        <p:spPr>
          <a:xfrm rot="10800000" flipH="1">
            <a:off x="11232003" y="845073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5" name="Google Shape;535;p28"/>
          <p:cNvSpPr/>
          <p:nvPr/>
        </p:nvSpPr>
        <p:spPr>
          <a:xfrm rot="10800000" flipH="1">
            <a:off x="9958569" y="1137173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6" name="Google Shape;536;p28"/>
          <p:cNvSpPr/>
          <p:nvPr/>
        </p:nvSpPr>
        <p:spPr>
          <a:xfrm rot="10800000" flipH="1">
            <a:off x="11889769" y="1905760"/>
            <a:ext cx="114657" cy="11483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69700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9022002" y="4964966"/>
            <a:ext cx="3170015" cy="1892949"/>
          </a:xfrm>
          <a:custGeom>
            <a:avLst/>
            <a:gdLst/>
            <a:ahLst/>
            <a:cxnLst/>
            <a:rect l="l" t="t" r="r" b="b"/>
            <a:pathLst>
              <a:path w="21301" h="12722" extrusionOk="0">
                <a:moveTo>
                  <a:pt x="20653" y="1"/>
                </a:moveTo>
                <a:cubicBezTo>
                  <a:pt x="20103" y="1"/>
                  <a:pt x="19564" y="96"/>
                  <a:pt x="19050" y="328"/>
                </a:cubicBezTo>
                <a:cubicBezTo>
                  <a:pt x="17383" y="1054"/>
                  <a:pt x="16395" y="3030"/>
                  <a:pt x="14621" y="3411"/>
                </a:cubicBezTo>
                <a:cubicBezTo>
                  <a:pt x="14377" y="3465"/>
                  <a:pt x="14128" y="3486"/>
                  <a:pt x="13875" y="3486"/>
                </a:cubicBezTo>
                <a:cubicBezTo>
                  <a:pt x="13040" y="3486"/>
                  <a:pt x="12170" y="3260"/>
                  <a:pt x="11354" y="3260"/>
                </a:cubicBezTo>
                <a:cubicBezTo>
                  <a:pt x="10888" y="3260"/>
                  <a:pt x="10439" y="3334"/>
                  <a:pt x="10025" y="3566"/>
                </a:cubicBezTo>
                <a:cubicBezTo>
                  <a:pt x="8989" y="4138"/>
                  <a:pt x="8608" y="5507"/>
                  <a:pt x="7572" y="6114"/>
                </a:cubicBezTo>
                <a:cubicBezTo>
                  <a:pt x="7134" y="6371"/>
                  <a:pt x="6652" y="6447"/>
                  <a:pt x="6149" y="6447"/>
                </a:cubicBezTo>
                <a:cubicBezTo>
                  <a:pt x="5399" y="6447"/>
                  <a:pt x="4601" y="6276"/>
                  <a:pt x="3830" y="6276"/>
                </a:cubicBezTo>
                <a:cubicBezTo>
                  <a:pt x="3631" y="6276"/>
                  <a:pt x="3433" y="6288"/>
                  <a:pt x="3239" y="6316"/>
                </a:cubicBezTo>
                <a:cubicBezTo>
                  <a:pt x="1524" y="6566"/>
                  <a:pt x="226" y="8210"/>
                  <a:pt x="36" y="9936"/>
                </a:cubicBezTo>
                <a:cubicBezTo>
                  <a:pt x="12" y="10138"/>
                  <a:pt x="0" y="10341"/>
                  <a:pt x="0" y="10531"/>
                </a:cubicBezTo>
                <a:cubicBezTo>
                  <a:pt x="12" y="11281"/>
                  <a:pt x="179" y="12020"/>
                  <a:pt x="464" y="12722"/>
                </a:cubicBezTo>
                <a:lnTo>
                  <a:pt x="21300" y="12722"/>
                </a:lnTo>
                <a:lnTo>
                  <a:pt x="21300" y="42"/>
                </a:lnTo>
                <a:cubicBezTo>
                  <a:pt x="21083" y="15"/>
                  <a:pt x="20867" y="1"/>
                  <a:pt x="206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0" name="Google Shape;540;p29"/>
          <p:cNvSpPr/>
          <p:nvPr/>
        </p:nvSpPr>
        <p:spPr>
          <a:xfrm rot="10800000">
            <a:off x="-16" y="11"/>
            <a:ext cx="1810264" cy="1480496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1" name="Google Shape;541;p29"/>
          <p:cNvSpPr/>
          <p:nvPr/>
        </p:nvSpPr>
        <p:spPr>
          <a:xfrm>
            <a:off x="11162843" y="6028377"/>
            <a:ext cx="69163" cy="6912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2" name="Google Shape;542;p29"/>
          <p:cNvSpPr/>
          <p:nvPr/>
        </p:nvSpPr>
        <p:spPr>
          <a:xfrm>
            <a:off x="11441452" y="6437219"/>
            <a:ext cx="106197" cy="106752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3" name="Google Shape;543;p29"/>
          <p:cNvSpPr/>
          <p:nvPr/>
        </p:nvSpPr>
        <p:spPr>
          <a:xfrm>
            <a:off x="11742334" y="5496336"/>
            <a:ext cx="164069" cy="16420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4" name="Google Shape;544;p29"/>
          <p:cNvSpPr/>
          <p:nvPr/>
        </p:nvSpPr>
        <p:spPr>
          <a:xfrm>
            <a:off x="10181167" y="6301417"/>
            <a:ext cx="257000" cy="257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5" name="Google Shape;545;p29"/>
          <p:cNvSpPr/>
          <p:nvPr/>
        </p:nvSpPr>
        <p:spPr>
          <a:xfrm>
            <a:off x="9549181" y="6272298"/>
            <a:ext cx="164067" cy="164940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6" name="Google Shape;546;p29"/>
          <p:cNvSpPr/>
          <p:nvPr/>
        </p:nvSpPr>
        <p:spPr>
          <a:xfrm>
            <a:off x="1216976" y="716712"/>
            <a:ext cx="69163" cy="6912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29"/>
          <p:cNvSpPr/>
          <p:nvPr/>
        </p:nvSpPr>
        <p:spPr>
          <a:xfrm>
            <a:off x="272564" y="195456"/>
            <a:ext cx="164608" cy="164139"/>
          </a:xfrm>
          <a:custGeom>
            <a:avLst/>
            <a:gdLst/>
            <a:ahLst/>
            <a:cxnLst/>
            <a:rect l="l" t="t" r="r" b="b"/>
            <a:pathLst>
              <a:path w="3858" h="3847" extrusionOk="0">
                <a:moveTo>
                  <a:pt x="1929" y="1"/>
                </a:moveTo>
                <a:cubicBezTo>
                  <a:pt x="870" y="1"/>
                  <a:pt x="0" y="858"/>
                  <a:pt x="0" y="1918"/>
                </a:cubicBezTo>
                <a:cubicBezTo>
                  <a:pt x="0" y="2989"/>
                  <a:pt x="870" y="3846"/>
                  <a:pt x="1929" y="3846"/>
                </a:cubicBezTo>
                <a:cubicBezTo>
                  <a:pt x="2989" y="3846"/>
                  <a:pt x="3858" y="2989"/>
                  <a:pt x="3858" y="1918"/>
                </a:cubicBezTo>
                <a:cubicBezTo>
                  <a:pt x="3858" y="858"/>
                  <a:pt x="2989" y="1"/>
                  <a:pt x="1929" y="1"/>
                </a:cubicBez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8" name="Google Shape;548;p29"/>
          <p:cNvSpPr/>
          <p:nvPr/>
        </p:nvSpPr>
        <p:spPr>
          <a:xfrm>
            <a:off x="569267" y="611667"/>
            <a:ext cx="257000" cy="257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5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9087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1" name="Google Shape;551;p30"/>
          <p:cNvSpPr/>
          <p:nvPr/>
        </p:nvSpPr>
        <p:spPr>
          <a:xfrm rot="10800000">
            <a:off x="-3" y="-3"/>
            <a:ext cx="2171708" cy="2240501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2" name="Google Shape;552;p30"/>
          <p:cNvSpPr/>
          <p:nvPr/>
        </p:nvSpPr>
        <p:spPr>
          <a:xfrm>
            <a:off x="248894" y="314683"/>
            <a:ext cx="150900" cy="150900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3" name="Google Shape;553;p30"/>
          <p:cNvSpPr/>
          <p:nvPr/>
        </p:nvSpPr>
        <p:spPr>
          <a:xfrm>
            <a:off x="348237" y="846573"/>
            <a:ext cx="257035" cy="257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4" name="Google Shape;554;p30"/>
          <p:cNvSpPr/>
          <p:nvPr/>
        </p:nvSpPr>
        <p:spPr>
          <a:xfrm rot="10800000">
            <a:off x="1295401" y="333303"/>
            <a:ext cx="113432" cy="11361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5" name="Google Shape;555;p30"/>
          <p:cNvSpPr/>
          <p:nvPr/>
        </p:nvSpPr>
        <p:spPr>
          <a:xfrm>
            <a:off x="883069" y="593382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6" name="Google Shape;556;p30"/>
          <p:cNvSpPr/>
          <p:nvPr/>
        </p:nvSpPr>
        <p:spPr>
          <a:xfrm>
            <a:off x="959987" y="1204216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1161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9" name="Google Shape;559;p31"/>
          <p:cNvSpPr/>
          <p:nvPr/>
        </p:nvSpPr>
        <p:spPr>
          <a:xfrm flipH="1">
            <a:off x="-42" y="-22"/>
            <a:ext cx="3030587" cy="2008849"/>
          </a:xfrm>
          <a:custGeom>
            <a:avLst/>
            <a:gdLst/>
            <a:ahLst/>
            <a:cxnLst/>
            <a:rect l="l" t="t" r="r" b="b"/>
            <a:pathLst>
              <a:path w="22361" h="14824" extrusionOk="0">
                <a:moveTo>
                  <a:pt x="0" y="0"/>
                </a:moveTo>
                <a:cubicBezTo>
                  <a:pt x="786" y="774"/>
                  <a:pt x="1453" y="1715"/>
                  <a:pt x="1739" y="2263"/>
                </a:cubicBezTo>
                <a:cubicBezTo>
                  <a:pt x="2286" y="3298"/>
                  <a:pt x="2489" y="6549"/>
                  <a:pt x="3072" y="7573"/>
                </a:cubicBezTo>
                <a:cubicBezTo>
                  <a:pt x="4241" y="9615"/>
                  <a:pt x="6931" y="10978"/>
                  <a:pt x="9820" y="10978"/>
                </a:cubicBezTo>
                <a:cubicBezTo>
                  <a:pt x="9845" y="10978"/>
                  <a:pt x="9870" y="10978"/>
                  <a:pt x="9895" y="10978"/>
                </a:cubicBezTo>
                <a:cubicBezTo>
                  <a:pt x="10987" y="10978"/>
                  <a:pt x="12138" y="10800"/>
                  <a:pt x="13221" y="10800"/>
                </a:cubicBezTo>
                <a:cubicBezTo>
                  <a:pt x="13955" y="10800"/>
                  <a:pt x="14658" y="10882"/>
                  <a:pt x="15288" y="11156"/>
                </a:cubicBezTo>
                <a:cubicBezTo>
                  <a:pt x="17086" y="11930"/>
                  <a:pt x="17610" y="14002"/>
                  <a:pt x="19539" y="14574"/>
                </a:cubicBezTo>
                <a:cubicBezTo>
                  <a:pt x="20384" y="14824"/>
                  <a:pt x="21432" y="14764"/>
                  <a:pt x="22360" y="14812"/>
                </a:cubicBezTo>
                <a:lnTo>
                  <a:pt x="2236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31"/>
          <p:cNvSpPr/>
          <p:nvPr/>
        </p:nvSpPr>
        <p:spPr>
          <a:xfrm>
            <a:off x="339194" y="213083"/>
            <a:ext cx="150900" cy="150900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1" name="Google Shape;561;p31"/>
          <p:cNvSpPr/>
          <p:nvPr/>
        </p:nvSpPr>
        <p:spPr>
          <a:xfrm>
            <a:off x="1288037" y="641357"/>
            <a:ext cx="257035" cy="257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2" name="Google Shape;562;p31"/>
          <p:cNvSpPr/>
          <p:nvPr/>
        </p:nvSpPr>
        <p:spPr>
          <a:xfrm rot="10800000">
            <a:off x="1868601" y="465552"/>
            <a:ext cx="113432" cy="11361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31"/>
          <p:cNvSpPr/>
          <p:nvPr/>
        </p:nvSpPr>
        <p:spPr>
          <a:xfrm>
            <a:off x="641769" y="821982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4" name="Google Shape;564;p31"/>
          <p:cNvSpPr/>
          <p:nvPr/>
        </p:nvSpPr>
        <p:spPr>
          <a:xfrm>
            <a:off x="490087" y="1356982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035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ctrTitle"/>
          </p:nvPr>
        </p:nvSpPr>
        <p:spPr>
          <a:xfrm>
            <a:off x="960000" y="2831848"/>
            <a:ext cx="5546400" cy="149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10666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960000" y="4432300"/>
            <a:ext cx="5546400" cy="44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701800"/>
            <a:ext cx="5546400" cy="939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6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3333"/>
            </a:lvl9pPr>
          </a:lstStyle>
          <a:p>
            <a:r>
              <a:t>xx%</a:t>
            </a:r>
          </a:p>
        </p:txBody>
      </p:sp>
      <p:sp>
        <p:nvSpPr>
          <p:cNvPr id="82" name="Google Shape;82;p4"/>
          <p:cNvSpPr/>
          <p:nvPr/>
        </p:nvSpPr>
        <p:spPr>
          <a:xfrm flipH="1">
            <a:off x="5511832" y="0"/>
            <a:ext cx="6680168" cy="6858011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accent1">
              <a:alpha val="5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269584" y="3629163"/>
            <a:ext cx="106723" cy="106825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549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4" name="Google Shape;84;p4"/>
          <p:cNvGrpSpPr/>
          <p:nvPr/>
        </p:nvGrpSpPr>
        <p:grpSpPr>
          <a:xfrm>
            <a:off x="7645873" y="1254455"/>
            <a:ext cx="4163044" cy="5026453"/>
            <a:chOff x="5734404" y="940841"/>
            <a:chExt cx="3122283" cy="3769840"/>
          </a:xfrm>
        </p:grpSpPr>
        <p:sp>
          <p:nvSpPr>
            <p:cNvPr id="85" name="Google Shape;85;p4"/>
            <p:cNvSpPr/>
            <p:nvPr/>
          </p:nvSpPr>
          <p:spPr>
            <a:xfrm>
              <a:off x="8289081" y="1846072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653712" y="1312489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778288" y="366052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733199" y="2358215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143615" y="38170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768816" y="94084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443807" y="280200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8443807" y="13921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734404" y="212386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267032" y="239385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014932" y="45163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637894" y="414090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448904" y="4452989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8122907" y="4658833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382359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7" name="Google Shape;567;p32"/>
          <p:cNvSpPr/>
          <p:nvPr/>
        </p:nvSpPr>
        <p:spPr>
          <a:xfrm>
            <a:off x="15" y="-37"/>
            <a:ext cx="2566411" cy="1651015"/>
          </a:xfrm>
          <a:custGeom>
            <a:avLst/>
            <a:gdLst/>
            <a:ahLst/>
            <a:cxnLst/>
            <a:rect l="l" t="t" r="r" b="b"/>
            <a:pathLst>
              <a:path w="18753" h="12065" extrusionOk="0">
                <a:moveTo>
                  <a:pt x="1" y="1"/>
                </a:moveTo>
                <a:lnTo>
                  <a:pt x="1" y="11288"/>
                </a:lnTo>
                <a:cubicBezTo>
                  <a:pt x="604" y="11851"/>
                  <a:pt x="1465" y="12064"/>
                  <a:pt x="2344" y="12064"/>
                </a:cubicBezTo>
                <a:cubicBezTo>
                  <a:pt x="3045" y="12064"/>
                  <a:pt x="3757" y="11929"/>
                  <a:pt x="4358" y="11728"/>
                </a:cubicBezTo>
                <a:cubicBezTo>
                  <a:pt x="7633" y="10633"/>
                  <a:pt x="7633" y="7561"/>
                  <a:pt x="9907" y="5680"/>
                </a:cubicBezTo>
                <a:cubicBezTo>
                  <a:pt x="11693" y="4192"/>
                  <a:pt x="14074" y="4787"/>
                  <a:pt x="15967" y="3787"/>
                </a:cubicBezTo>
                <a:cubicBezTo>
                  <a:pt x="16979" y="3239"/>
                  <a:pt x="18753" y="1382"/>
                  <a:pt x="185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8" name="Google Shape;568;p32"/>
          <p:cNvSpPr/>
          <p:nvPr/>
        </p:nvSpPr>
        <p:spPr>
          <a:xfrm>
            <a:off x="1022042" y="465564"/>
            <a:ext cx="106709" cy="10619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9" name="Google Shape;569;p32"/>
          <p:cNvSpPr/>
          <p:nvPr/>
        </p:nvSpPr>
        <p:spPr>
          <a:xfrm>
            <a:off x="248894" y="314683"/>
            <a:ext cx="150900" cy="150900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0" name="Google Shape;570;p32"/>
          <p:cNvSpPr/>
          <p:nvPr/>
        </p:nvSpPr>
        <p:spPr>
          <a:xfrm>
            <a:off x="348237" y="846573"/>
            <a:ext cx="257035" cy="257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32"/>
          <p:cNvSpPr/>
          <p:nvPr/>
        </p:nvSpPr>
        <p:spPr>
          <a:xfrm>
            <a:off x="1681703" y="238116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812044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3"/>
          <p:cNvSpPr/>
          <p:nvPr/>
        </p:nvSpPr>
        <p:spPr>
          <a:xfrm flipH="1">
            <a:off x="10083789" y="1"/>
            <a:ext cx="2108212" cy="1904983"/>
          </a:xfrm>
          <a:custGeom>
            <a:avLst/>
            <a:gdLst/>
            <a:ahLst/>
            <a:cxnLst/>
            <a:rect l="l" t="t" r="r" b="b"/>
            <a:pathLst>
              <a:path w="18753" h="12065" extrusionOk="0">
                <a:moveTo>
                  <a:pt x="1" y="1"/>
                </a:moveTo>
                <a:lnTo>
                  <a:pt x="1" y="11288"/>
                </a:lnTo>
                <a:cubicBezTo>
                  <a:pt x="604" y="11851"/>
                  <a:pt x="1465" y="12064"/>
                  <a:pt x="2344" y="12064"/>
                </a:cubicBezTo>
                <a:cubicBezTo>
                  <a:pt x="3045" y="12064"/>
                  <a:pt x="3757" y="11929"/>
                  <a:pt x="4358" y="11728"/>
                </a:cubicBezTo>
                <a:cubicBezTo>
                  <a:pt x="7633" y="10633"/>
                  <a:pt x="7633" y="7561"/>
                  <a:pt x="9907" y="5680"/>
                </a:cubicBezTo>
                <a:cubicBezTo>
                  <a:pt x="11693" y="4192"/>
                  <a:pt x="14074" y="4787"/>
                  <a:pt x="15967" y="3787"/>
                </a:cubicBezTo>
                <a:cubicBezTo>
                  <a:pt x="16979" y="3239"/>
                  <a:pt x="18753" y="1382"/>
                  <a:pt x="1855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4" name="Google Shape;574;p33"/>
          <p:cNvSpPr/>
          <p:nvPr/>
        </p:nvSpPr>
        <p:spPr>
          <a:xfrm flipH="1">
            <a:off x="11228356" y="465598"/>
            <a:ext cx="106709" cy="10619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5" name="Google Shape;575;p33"/>
          <p:cNvSpPr/>
          <p:nvPr/>
        </p:nvSpPr>
        <p:spPr>
          <a:xfrm flipH="1">
            <a:off x="11792214" y="314717"/>
            <a:ext cx="150900" cy="150900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6" name="Google Shape;576;p33"/>
          <p:cNvSpPr/>
          <p:nvPr/>
        </p:nvSpPr>
        <p:spPr>
          <a:xfrm flipH="1">
            <a:off x="11686068" y="986306"/>
            <a:ext cx="257035" cy="25719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7" name="Google Shape;577;p33"/>
          <p:cNvSpPr/>
          <p:nvPr/>
        </p:nvSpPr>
        <p:spPr>
          <a:xfrm flipH="1">
            <a:off x="10788972" y="238149"/>
            <a:ext cx="76931" cy="76545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627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8" name="Google Shape;578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8344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9914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5402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862611" y="-3383103"/>
            <a:ext cx="17950552" cy="12904293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3660533" y="2182867"/>
            <a:ext cx="4871200" cy="25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11333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6933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737700" y="5208733"/>
            <a:ext cx="6716800" cy="7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3733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60109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4040411" y="-3789502"/>
            <a:ext cx="20338152" cy="13733327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3252600" y="3116677"/>
            <a:ext cx="5686800" cy="19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4177867" y="5042884"/>
            <a:ext cx="38364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4109800" y="1157267"/>
            <a:ext cx="3972400" cy="17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3144146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3474139" y="-3461760"/>
            <a:ext cx="17477465" cy="14927143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6166367" y="2830800"/>
            <a:ext cx="4392800" cy="18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728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4209871" y="-3103702"/>
            <a:ext cx="19276795" cy="12656251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2096433" y="3448939"/>
            <a:ext cx="3465600" cy="16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6630031" y="3448939"/>
            <a:ext cx="3465600" cy="16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2068667" y="3176633"/>
            <a:ext cx="34656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6630033" y="3176633"/>
            <a:ext cx="3465600" cy="2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79196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-1920679" y="-1538298"/>
            <a:ext cx="17874619" cy="13005540"/>
            <a:chOff x="-1440509" y="-1153724"/>
            <a:chExt cx="13405964" cy="9754155"/>
          </a:xfrm>
        </p:grpSpPr>
        <p:sp>
          <p:nvSpPr>
            <p:cNvPr id="59" name="Google Shape;59;p6"/>
            <p:cNvSpPr/>
            <p:nvPr/>
          </p:nvSpPr>
          <p:spPr>
            <a:xfrm rot="1514338">
              <a:off x="7444426" y="3937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" name="Google Shape;60;p6"/>
            <p:cNvSpPr/>
            <p:nvPr/>
          </p:nvSpPr>
          <p:spPr>
            <a:xfrm rot="5114100">
              <a:off x="-1266016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" name="Google Shape;61;p6"/>
            <p:cNvSpPr/>
            <p:nvPr/>
          </p:nvSpPr>
          <p:spPr>
            <a:xfrm rot="5114100">
              <a:off x="-760283" y="-9438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" name="Google Shape;62;p6"/>
            <p:cNvSpPr/>
            <p:nvPr/>
          </p:nvSpPr>
          <p:spPr>
            <a:xfrm rot="5114100">
              <a:off x="-942760" y="-11113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" name="Google Shape;63;p6"/>
            <p:cNvSpPr/>
            <p:nvPr/>
          </p:nvSpPr>
          <p:spPr>
            <a:xfrm rot="1430265">
              <a:off x="6938512" y="36600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" name="Google Shape;64;p6"/>
            <p:cNvSpPr/>
            <p:nvPr/>
          </p:nvSpPr>
          <p:spPr>
            <a:xfrm rot="1430265">
              <a:off x="7358361" y="3640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9330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2194065" y="-2687820"/>
            <a:ext cx="18918343" cy="13450587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902800" y="1628533"/>
            <a:ext cx="3929200" cy="36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595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l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>
            <a:spLocks noGrp="1"/>
          </p:cNvSpPr>
          <p:nvPr>
            <p:ph type="ctrTitle"/>
          </p:nvPr>
        </p:nvSpPr>
        <p:spPr>
          <a:xfrm>
            <a:off x="7307600" y="1609963"/>
            <a:ext cx="3924400" cy="18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subTitle" idx="1"/>
          </p:nvPr>
        </p:nvSpPr>
        <p:spPr>
          <a:xfrm>
            <a:off x="7307100" y="3555529"/>
            <a:ext cx="3924400" cy="17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 rot="10800000" flipH="1">
            <a:off x="41" y="-6"/>
            <a:ext cx="6858640" cy="6858011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" name="Google Shape;103;p5"/>
          <p:cNvGrpSpPr/>
          <p:nvPr/>
        </p:nvGrpSpPr>
        <p:grpSpPr>
          <a:xfrm>
            <a:off x="417812" y="542689"/>
            <a:ext cx="11412009" cy="5929527"/>
            <a:chOff x="313359" y="407016"/>
            <a:chExt cx="8559007" cy="4447145"/>
          </a:xfrm>
        </p:grpSpPr>
        <p:sp>
          <p:nvSpPr>
            <p:cNvPr id="104" name="Google Shape;104;p5"/>
            <p:cNvSpPr/>
            <p:nvPr/>
          </p:nvSpPr>
          <p:spPr>
            <a:xfrm>
              <a:off x="313387" y="817827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413739" y="280012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313359" y="3905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3067961" y="66240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505965" y="224850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077661" y="146131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625841" y="3621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990182" y="19348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427444" y="17865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711899" y="2705087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421785" y="224870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326516" y="407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695694" y="18828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863120" y="4070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41524" y="12407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660287" y="4592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1042341" y="3848504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233737" y="3848502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630436" y="4118577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8697090" y="18472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421061" y="458551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8648641" y="270506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541557" y="4802321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031532" y="39557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879324" y="1409112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8613036" y="420605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8820141" y="407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107519" y="44881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770532" y="539992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762312" y="44881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300937" y="4585669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599553" y="3019829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489974" y="95499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510249" y="189925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041286" y="8974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541612" y="462959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678081" y="47041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99808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3622000" y="3872133"/>
            <a:ext cx="4948000" cy="5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2648000" y="2334233"/>
            <a:ext cx="6896000" cy="1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598130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9"/>
          <p:cNvGrpSpPr/>
          <p:nvPr/>
        </p:nvGrpSpPr>
        <p:grpSpPr>
          <a:xfrm>
            <a:off x="-3501277" y="-2762033"/>
            <a:ext cx="18376639" cy="11873976"/>
            <a:chOff x="-2625958" y="-2071525"/>
            <a:chExt cx="13782479" cy="8905482"/>
          </a:xfrm>
        </p:grpSpPr>
        <p:sp>
          <p:nvSpPr>
            <p:cNvPr id="95" name="Google Shape;95;p9"/>
            <p:cNvSpPr/>
            <p:nvPr/>
          </p:nvSpPr>
          <p:spPr>
            <a:xfrm rot="1514233">
              <a:off x="7878011" y="-1639693"/>
              <a:ext cx="2647934" cy="277975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" name="Google Shape;96;p9"/>
            <p:cNvSpPr/>
            <p:nvPr/>
          </p:nvSpPr>
          <p:spPr>
            <a:xfrm rot="1514503">
              <a:off x="-2219652" y="4068093"/>
              <a:ext cx="2230706" cy="24050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" name="Google Shape;97;p9"/>
            <p:cNvSpPr/>
            <p:nvPr/>
          </p:nvSpPr>
          <p:spPr>
            <a:xfrm rot="1514503">
              <a:off x="-1485024" y="3649180"/>
              <a:ext cx="2175201" cy="263742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" name="Google Shape;98;p9"/>
            <p:cNvSpPr/>
            <p:nvPr/>
          </p:nvSpPr>
          <p:spPr>
            <a:xfrm rot="1514503">
              <a:off x="-1806691" y="3576585"/>
              <a:ext cx="2514449" cy="263962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" name="Google Shape;99;p9"/>
            <p:cNvSpPr/>
            <p:nvPr/>
          </p:nvSpPr>
          <p:spPr>
            <a:xfrm rot="1430232">
              <a:off x="8138809" y="-1234074"/>
              <a:ext cx="2327211" cy="2509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" name="Google Shape;100;p9"/>
            <p:cNvSpPr/>
            <p:nvPr/>
          </p:nvSpPr>
          <p:spPr>
            <a:xfrm rot="1430232">
              <a:off x="8428003" y="-1037258"/>
              <a:ext cx="2269306" cy="275152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342533" y="2301500"/>
            <a:ext cx="4686800" cy="30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lvl="1" rtl="0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21428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title"/>
          </p:nvPr>
        </p:nvSpPr>
        <p:spPr>
          <a:xfrm>
            <a:off x="1154167" y="5173400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9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5" name="Google Shape;105;p10"/>
          <p:cNvGrpSpPr/>
          <p:nvPr/>
        </p:nvGrpSpPr>
        <p:grpSpPr>
          <a:xfrm>
            <a:off x="-3834200" y="-6325308"/>
            <a:ext cx="20735568" cy="17839312"/>
            <a:chOff x="-2875650" y="-4743981"/>
            <a:chExt cx="15551676" cy="13379484"/>
          </a:xfrm>
        </p:grpSpPr>
        <p:grpSp>
          <p:nvGrpSpPr>
            <p:cNvPr id="106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7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8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09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10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11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2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13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8411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116" name="Google Shape;116;p11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1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11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" name="Google Shape;119;p11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" name="Google Shape;120;p11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11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1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362033" y="2255500"/>
            <a:ext cx="9468000" cy="19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1362000" y="3999767"/>
            <a:ext cx="9468000" cy="6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9727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4209871" y="-3103702"/>
            <a:ext cx="19276795" cy="12656251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690571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951210" y="-2465109"/>
            <a:ext cx="3915547" cy="4110472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9207312" y="4303418"/>
            <a:ext cx="5898017" cy="5687940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862647" y="-1865358"/>
            <a:ext cx="3441252" cy="3710219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2204652" y="-1574328"/>
            <a:ext cx="3355627" cy="4068691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2621719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2494599" y="-2687819"/>
            <a:ext cx="16669184" cy="12666116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20984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20984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9577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20984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20984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9577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20984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20984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9577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7015900" y="1960665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7015900" y="2184633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5875212" y="1874481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7015900" y="3455232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7015900" y="3679200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5875212" y="33690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7015900" y="4949799"/>
            <a:ext cx="357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7015900" y="5173767"/>
            <a:ext cx="3573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5875212" y="4863615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646528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703973" y="-3461760"/>
            <a:ext cx="19399584" cy="14224525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45299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45299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10931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10931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7966767" y="33264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7966767" y="3584400"/>
            <a:ext cx="31320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42279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7"/>
          <p:cNvGrpSpPr/>
          <p:nvPr/>
        </p:nvGrpSpPr>
        <p:grpSpPr>
          <a:xfrm>
            <a:off x="-4829284" y="-1338151"/>
            <a:ext cx="19665152" cy="12687597"/>
            <a:chOff x="-3621963" y="-1003613"/>
            <a:chExt cx="14748864" cy="9515698"/>
          </a:xfrm>
        </p:grpSpPr>
        <p:sp>
          <p:nvSpPr>
            <p:cNvPr id="191" name="Google Shape;191;p17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17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17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17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17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17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subTitle" idx="1"/>
          </p:nvPr>
        </p:nvSpPr>
        <p:spPr>
          <a:xfrm>
            <a:off x="2823567" y="217306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2"/>
          </p:nvPr>
        </p:nvSpPr>
        <p:spPr>
          <a:xfrm>
            <a:off x="2823567" y="243097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3"/>
          </p:nvPr>
        </p:nvSpPr>
        <p:spPr>
          <a:xfrm>
            <a:off x="2823567" y="411729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4"/>
          </p:nvPr>
        </p:nvSpPr>
        <p:spPr>
          <a:xfrm>
            <a:off x="2823567" y="437520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5"/>
          </p:nvPr>
        </p:nvSpPr>
        <p:spPr>
          <a:xfrm>
            <a:off x="6434567" y="217306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6"/>
          </p:nvPr>
        </p:nvSpPr>
        <p:spPr>
          <a:xfrm>
            <a:off x="6434567" y="243097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7"/>
          </p:nvPr>
        </p:nvSpPr>
        <p:spPr>
          <a:xfrm>
            <a:off x="6434567" y="4117297"/>
            <a:ext cx="293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5" name="Google Shape;205;p17"/>
          <p:cNvSpPr txBox="1">
            <a:spLocks noGrp="1"/>
          </p:cNvSpPr>
          <p:nvPr>
            <p:ph type="subTitle" idx="8"/>
          </p:nvPr>
        </p:nvSpPr>
        <p:spPr>
          <a:xfrm>
            <a:off x="6434567" y="4375201"/>
            <a:ext cx="2933600" cy="10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09608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right">
  <p:cSld name="Title and text righ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7252967" y="2301429"/>
            <a:ext cx="3794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flipH="1">
            <a:off x="-2623111" y="-3898836"/>
            <a:ext cx="7248941" cy="7988899"/>
            <a:chOff x="5129250" y="-2537327"/>
            <a:chExt cx="5436706" cy="5991674"/>
          </a:xfrm>
        </p:grpSpPr>
        <p:sp>
          <p:nvSpPr>
            <p:cNvPr id="209" name="Google Shape;209;p18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18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18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2" name="Google Shape;212;p18"/>
          <p:cNvGrpSpPr/>
          <p:nvPr/>
        </p:nvGrpSpPr>
        <p:grpSpPr>
          <a:xfrm flipH="1">
            <a:off x="5268025" y="2959131"/>
            <a:ext cx="7698017" cy="7475827"/>
            <a:chOff x="-2896958" y="1534023"/>
            <a:chExt cx="5773513" cy="5606870"/>
          </a:xfrm>
        </p:grpSpPr>
        <p:sp>
          <p:nvSpPr>
            <p:cNvPr id="213" name="Google Shape;213;p18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18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18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6" name="Google Shape;216;p18"/>
          <p:cNvSpPr txBox="1">
            <a:spLocks noGrp="1"/>
          </p:cNvSpPr>
          <p:nvPr>
            <p:ph type="subTitle" idx="1"/>
          </p:nvPr>
        </p:nvSpPr>
        <p:spPr>
          <a:xfrm>
            <a:off x="6977167" y="3098047"/>
            <a:ext cx="4346400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60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2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 flipH="1">
            <a:off x="-235183" y="673101"/>
            <a:ext cx="7861351" cy="6185324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6"/>
          <p:cNvSpPr txBox="1">
            <a:spLocks noGrp="1"/>
          </p:cNvSpPr>
          <p:nvPr>
            <p:ph type="body" idx="1"/>
          </p:nvPr>
        </p:nvSpPr>
        <p:spPr>
          <a:xfrm>
            <a:off x="1358200" y="4835733"/>
            <a:ext cx="3995600" cy="102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4025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●"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○"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■"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●"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○"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■"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●"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"/>
              <a:buChar char="○"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600"/>
              <a:buFont typeface="Roboto Condensed"/>
              <a:buChar char="■"/>
              <a:defRPr sz="2133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6841400" y="4835733"/>
            <a:ext cx="3995600" cy="1026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Font typeface="Roboto Condensed"/>
              <a:buChar char="●"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Font typeface="Roboto Condensed"/>
              <a:buChar char="○"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Roboto Condensed"/>
              <a:buChar char="■"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Roboto Condensed"/>
              <a:buChar char="●"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Roboto Condensed"/>
              <a:buChar char="○"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Roboto Condensed"/>
              <a:buChar char="■"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Roboto Condensed"/>
              <a:buChar char="●"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Roboto Condensed"/>
              <a:buChar char="○"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Roboto Condensed"/>
              <a:buChar char="■"/>
              <a:defRPr sz="2133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1356600" y="4200567"/>
            <a:ext cx="3998800" cy="43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title" idx="3"/>
          </p:nvPr>
        </p:nvSpPr>
        <p:spPr>
          <a:xfrm>
            <a:off x="6839800" y="4200567"/>
            <a:ext cx="3998800" cy="431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" name="Google Shape;147;p6"/>
          <p:cNvSpPr txBox="1">
            <a:spLocks noGrp="1"/>
          </p:cNvSpPr>
          <p:nvPr>
            <p:ph type="title" idx="4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8" name="Google Shape;148;p6"/>
          <p:cNvGrpSpPr/>
          <p:nvPr/>
        </p:nvGrpSpPr>
        <p:grpSpPr>
          <a:xfrm>
            <a:off x="220108" y="460939"/>
            <a:ext cx="11653881" cy="6175531"/>
            <a:chOff x="165080" y="345704"/>
            <a:chExt cx="8740411" cy="4631648"/>
          </a:xfrm>
        </p:grpSpPr>
        <p:sp>
          <p:nvSpPr>
            <p:cNvPr id="149" name="Google Shape;149;p6"/>
            <p:cNvSpPr/>
            <p:nvPr/>
          </p:nvSpPr>
          <p:spPr>
            <a:xfrm>
              <a:off x="3095012" y="43636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61776" y="29674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165080" y="156764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239861" y="446526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43919" y="326929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3908411" y="44871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4137974" y="3889973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39500" y="2335409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63011" y="40558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1642512" y="44871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6"/>
            <p:cNvSpPr/>
            <p:nvPr/>
          </p:nvSpPr>
          <p:spPr>
            <a:xfrm rot="1104738">
              <a:off x="4434930" y="4167854"/>
              <a:ext cx="123491" cy="123491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386707" y="228318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4650069" y="474566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347274" y="44869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129862" y="2282439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232961" y="1848078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4295111" y="156763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484157" y="1121021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4089632" y="269926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782036" y="27627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107519" y="44881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789449" y="48541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8300937" y="4585669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753928" y="345704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1233099" y="47845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822037" y="13410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68151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left">
  <p:cSld name="Title and text lef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title"/>
          </p:nvPr>
        </p:nvSpPr>
        <p:spPr>
          <a:xfrm>
            <a:off x="1163433" y="2301429"/>
            <a:ext cx="3794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9" name="Google Shape;219;p19"/>
          <p:cNvGrpSpPr/>
          <p:nvPr/>
        </p:nvGrpSpPr>
        <p:grpSpPr>
          <a:xfrm>
            <a:off x="6549586" y="-3390836"/>
            <a:ext cx="7248941" cy="7988899"/>
            <a:chOff x="5129250" y="-2537327"/>
            <a:chExt cx="5436706" cy="5991674"/>
          </a:xfrm>
        </p:grpSpPr>
        <p:sp>
          <p:nvSpPr>
            <p:cNvPr id="220" name="Google Shape;220;p19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19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19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3" name="Google Shape;223;p19"/>
          <p:cNvGrpSpPr/>
          <p:nvPr/>
        </p:nvGrpSpPr>
        <p:grpSpPr>
          <a:xfrm>
            <a:off x="-1883178" y="2959131"/>
            <a:ext cx="7698017" cy="7475827"/>
            <a:chOff x="-2896958" y="1534023"/>
            <a:chExt cx="5773513" cy="5606870"/>
          </a:xfrm>
        </p:grpSpPr>
        <p:sp>
          <p:nvSpPr>
            <p:cNvPr id="224" name="Google Shape;224;p19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19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19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7" name="Google Shape;227;p19"/>
          <p:cNvSpPr txBox="1">
            <a:spLocks noGrp="1"/>
          </p:cNvSpPr>
          <p:nvPr>
            <p:ph type="subTitle" idx="1"/>
          </p:nvPr>
        </p:nvSpPr>
        <p:spPr>
          <a:xfrm>
            <a:off x="887635" y="3098047"/>
            <a:ext cx="4346400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0155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30" name="Google Shape;230;p20"/>
          <p:cNvGrpSpPr/>
          <p:nvPr/>
        </p:nvGrpSpPr>
        <p:grpSpPr>
          <a:xfrm>
            <a:off x="-4829284" y="-1338151"/>
            <a:ext cx="19665152" cy="12687597"/>
            <a:chOff x="-3621963" y="-1003613"/>
            <a:chExt cx="14748864" cy="9515698"/>
          </a:xfrm>
        </p:grpSpPr>
        <p:sp>
          <p:nvSpPr>
            <p:cNvPr id="231" name="Google Shape;231;p20"/>
            <p:cNvSpPr/>
            <p:nvPr/>
          </p:nvSpPr>
          <p:spPr>
            <a:xfrm>
              <a:off x="-2981249" y="4185615"/>
              <a:ext cx="3844172" cy="403554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20"/>
            <p:cNvSpPr/>
            <p:nvPr/>
          </p:nvSpPr>
          <p:spPr>
            <a:xfrm rot="5114100">
              <a:off x="8678084" y="-994810"/>
              <a:ext cx="2215747" cy="23889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20"/>
            <p:cNvSpPr/>
            <p:nvPr/>
          </p:nvSpPr>
          <p:spPr>
            <a:xfrm rot="5114100">
              <a:off x="8650417" y="-715298"/>
              <a:ext cx="2160615" cy="261974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20"/>
            <p:cNvSpPr/>
            <p:nvPr/>
          </p:nvSpPr>
          <p:spPr>
            <a:xfrm rot="5114100">
              <a:off x="8467940" y="-882708"/>
              <a:ext cx="2497588" cy="26219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20"/>
            <p:cNvSpPr/>
            <p:nvPr/>
          </p:nvSpPr>
          <p:spPr>
            <a:xfrm rot="1430265">
              <a:off x="-3029963" y="3507636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20"/>
            <p:cNvSpPr/>
            <p:nvPr/>
          </p:nvSpPr>
          <p:spPr>
            <a:xfrm rot="1430265">
              <a:off x="-2686314" y="4021970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932596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846604" y="-2976701"/>
            <a:ext cx="17340888" cy="12192991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834200" y="1397388"/>
            <a:ext cx="10253200" cy="4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6879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Technological app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22"/>
          <p:cNvGrpSpPr/>
          <p:nvPr/>
        </p:nvGrpSpPr>
        <p:grpSpPr>
          <a:xfrm>
            <a:off x="-4100209" y="-4081534"/>
            <a:ext cx="21067416" cy="13602724"/>
            <a:chOff x="-3075157" y="-3061151"/>
            <a:chExt cx="15800562" cy="10202043"/>
          </a:xfrm>
        </p:grpSpPr>
        <p:sp>
          <p:nvSpPr>
            <p:cNvPr id="249" name="Google Shape;249;p22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22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22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22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22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22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55" name="Google Shape;255;p22"/>
          <p:cNvSpPr txBox="1">
            <a:spLocks noGrp="1"/>
          </p:cNvSpPr>
          <p:nvPr>
            <p:ph type="subTitle" idx="1"/>
          </p:nvPr>
        </p:nvSpPr>
        <p:spPr>
          <a:xfrm>
            <a:off x="1488651" y="2714800"/>
            <a:ext cx="3637200" cy="22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733819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4133336" y="-2189302"/>
            <a:ext cx="20043879" cy="11786877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4447233" y="2381500"/>
            <a:ext cx="3297600" cy="2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876799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45299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2"/>
          </p:nvPr>
        </p:nvSpPr>
        <p:spPr>
          <a:xfrm>
            <a:off x="45299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3"/>
          </p:nvPr>
        </p:nvSpPr>
        <p:spPr>
          <a:xfrm>
            <a:off x="10931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4"/>
          </p:nvPr>
        </p:nvSpPr>
        <p:spPr>
          <a:xfrm>
            <a:off x="10931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5"/>
          </p:nvPr>
        </p:nvSpPr>
        <p:spPr>
          <a:xfrm>
            <a:off x="7966767" y="25136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6"/>
          </p:nvPr>
        </p:nvSpPr>
        <p:spPr>
          <a:xfrm>
            <a:off x="7966767" y="27716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7"/>
          </p:nvPr>
        </p:nvSpPr>
        <p:spPr>
          <a:xfrm>
            <a:off x="45299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8"/>
          </p:nvPr>
        </p:nvSpPr>
        <p:spPr>
          <a:xfrm>
            <a:off x="45299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9"/>
          </p:nvPr>
        </p:nvSpPr>
        <p:spPr>
          <a:xfrm>
            <a:off x="10931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7" name="Google Shape;277;p24"/>
          <p:cNvSpPr txBox="1">
            <a:spLocks noGrp="1"/>
          </p:cNvSpPr>
          <p:nvPr>
            <p:ph type="subTitle" idx="13"/>
          </p:nvPr>
        </p:nvSpPr>
        <p:spPr>
          <a:xfrm>
            <a:off x="10931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4"/>
          <p:cNvSpPr txBox="1">
            <a:spLocks noGrp="1"/>
          </p:cNvSpPr>
          <p:nvPr>
            <p:ph type="subTitle" idx="14"/>
          </p:nvPr>
        </p:nvSpPr>
        <p:spPr>
          <a:xfrm>
            <a:off x="7966767" y="4582395"/>
            <a:ext cx="313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9" name="Google Shape;279;p24"/>
          <p:cNvSpPr txBox="1">
            <a:spLocks noGrp="1"/>
          </p:cNvSpPr>
          <p:nvPr>
            <p:ph type="subTitle" idx="15"/>
          </p:nvPr>
        </p:nvSpPr>
        <p:spPr>
          <a:xfrm>
            <a:off x="7966767" y="4840300"/>
            <a:ext cx="31320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2662633" y="719333"/>
            <a:ext cx="68668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81" name="Google Shape;281;p24"/>
          <p:cNvGrpSpPr/>
          <p:nvPr/>
        </p:nvGrpSpPr>
        <p:grpSpPr>
          <a:xfrm>
            <a:off x="-2592731" y="-2771668"/>
            <a:ext cx="16680792" cy="11335448"/>
            <a:chOff x="-1944548" y="-2078751"/>
            <a:chExt cx="12510594" cy="8501586"/>
          </a:xfrm>
        </p:grpSpPr>
        <p:sp>
          <p:nvSpPr>
            <p:cNvPr id="282" name="Google Shape;282;p24"/>
            <p:cNvSpPr/>
            <p:nvPr/>
          </p:nvSpPr>
          <p:spPr>
            <a:xfrm rot="-1514522" flipH="1">
              <a:off x="-1358416" y="-1677542"/>
              <a:ext cx="2459868" cy="2582326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24"/>
            <p:cNvSpPr/>
            <p:nvPr/>
          </p:nvSpPr>
          <p:spPr>
            <a:xfrm rot="-1514455" flipH="1">
              <a:off x="8677413" y="4441916"/>
              <a:ext cx="1597641" cy="172251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24"/>
            <p:cNvSpPr/>
            <p:nvPr/>
          </p:nvSpPr>
          <p:spPr>
            <a:xfrm rot="-1514455" flipH="1">
              <a:off x="8191049" y="4141902"/>
              <a:ext cx="1557889" cy="188893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24"/>
            <p:cNvSpPr/>
            <p:nvPr/>
          </p:nvSpPr>
          <p:spPr>
            <a:xfrm rot="-1514455" flipH="1">
              <a:off x="8178446" y="4089912"/>
              <a:ext cx="1800860" cy="1890511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24"/>
            <p:cNvSpPr/>
            <p:nvPr/>
          </p:nvSpPr>
          <p:spPr>
            <a:xfrm rot="-1430168" flipH="1">
              <a:off x="-1303062" y="-1300746"/>
              <a:ext cx="2162115" cy="233110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24"/>
            <p:cNvSpPr/>
            <p:nvPr/>
          </p:nvSpPr>
          <p:spPr>
            <a:xfrm rot="-1430168" flipH="1">
              <a:off x="-1517927" y="-1117903"/>
              <a:ext cx="2108318" cy="255633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9321174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25"/>
          <p:cNvGrpSpPr/>
          <p:nvPr/>
        </p:nvGrpSpPr>
        <p:grpSpPr>
          <a:xfrm>
            <a:off x="-780914" y="-1465838"/>
            <a:ext cx="14573013" cy="9803855"/>
            <a:chOff x="-585686" y="-1099379"/>
            <a:chExt cx="10929760" cy="7352891"/>
          </a:xfrm>
        </p:grpSpPr>
        <p:sp>
          <p:nvSpPr>
            <p:cNvPr id="290" name="Google Shape;290;p25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25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25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25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25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25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718309" y="578058"/>
              <a:ext cx="7701300" cy="40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25"/>
            <p:cNvSpPr/>
            <p:nvPr/>
          </p:nvSpPr>
          <p:spPr>
            <a:xfrm rot="5400000">
              <a:off x="2555945" y="-1308801"/>
              <a:ext cx="4032129" cy="7761081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8" name="Google Shape;298;p25"/>
          <p:cNvSpPr txBox="1">
            <a:spLocks noGrp="1"/>
          </p:cNvSpPr>
          <p:nvPr>
            <p:ph type="title" hasCustomPrompt="1"/>
          </p:nvPr>
        </p:nvSpPr>
        <p:spPr>
          <a:xfrm>
            <a:off x="3763800" y="9225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"/>
          </p:nvPr>
        </p:nvSpPr>
        <p:spPr>
          <a:xfrm>
            <a:off x="3763967" y="19833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title" idx="2" hasCustomPrompt="1"/>
          </p:nvPr>
        </p:nvSpPr>
        <p:spPr>
          <a:xfrm>
            <a:off x="3763800" y="26169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3"/>
          </p:nvPr>
        </p:nvSpPr>
        <p:spPr>
          <a:xfrm>
            <a:off x="3763967" y="36777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title" idx="4" hasCustomPrompt="1"/>
          </p:nvPr>
        </p:nvSpPr>
        <p:spPr>
          <a:xfrm>
            <a:off x="3763800" y="4311333"/>
            <a:ext cx="4664400" cy="13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3" name="Google Shape;303;p25"/>
          <p:cNvSpPr txBox="1">
            <a:spLocks noGrp="1"/>
          </p:cNvSpPr>
          <p:nvPr>
            <p:ph type="subTitle" idx="5"/>
          </p:nvPr>
        </p:nvSpPr>
        <p:spPr>
          <a:xfrm>
            <a:off x="3763967" y="5372133"/>
            <a:ext cx="46644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7209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79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 rot="-5400000">
            <a:off x="9403321" y="-43422"/>
            <a:ext cx="2745200" cy="2832044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8" name="Google Shape;178;p7"/>
          <p:cNvGrpSpPr/>
          <p:nvPr/>
        </p:nvGrpSpPr>
        <p:grpSpPr>
          <a:xfrm>
            <a:off x="10585927" y="271964"/>
            <a:ext cx="1198624" cy="1491405"/>
            <a:chOff x="7939445" y="203973"/>
            <a:chExt cx="898968" cy="1118554"/>
          </a:xfrm>
        </p:grpSpPr>
        <p:sp>
          <p:nvSpPr>
            <p:cNvPr id="179" name="Google Shape;179;p7"/>
            <p:cNvSpPr/>
            <p:nvPr/>
          </p:nvSpPr>
          <p:spPr>
            <a:xfrm rot="10800000" flipH="1">
              <a:off x="8758381" y="1242879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7"/>
            <p:cNvSpPr/>
            <p:nvPr/>
          </p:nvSpPr>
          <p:spPr>
            <a:xfrm rot="10800000" flipH="1">
              <a:off x="7939445" y="4337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 rot="10800000" flipH="1">
              <a:off x="8028628" y="796264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 rot="10800000" flipH="1">
              <a:off x="8634877" y="428501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7"/>
            <p:cNvSpPr/>
            <p:nvPr/>
          </p:nvSpPr>
          <p:spPr>
            <a:xfrm rot="10800000" flipH="1">
              <a:off x="8500275" y="203973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7"/>
            <p:cNvSpPr/>
            <p:nvPr/>
          </p:nvSpPr>
          <p:spPr>
            <a:xfrm rot="10800000" flipH="1">
              <a:off x="8500277" y="776679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1391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body" idx="1"/>
          </p:nvPr>
        </p:nvSpPr>
        <p:spPr>
          <a:xfrm>
            <a:off x="960000" y="2022500"/>
            <a:ext cx="6837600" cy="3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rot="-5400000">
            <a:off x="5974152" y="636560"/>
            <a:ext cx="6339691" cy="6095992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9" name="Google Shape;189;p8"/>
          <p:cNvGrpSpPr/>
          <p:nvPr/>
        </p:nvGrpSpPr>
        <p:grpSpPr>
          <a:xfrm>
            <a:off x="7560400" y="1356968"/>
            <a:ext cx="4371816" cy="5200603"/>
            <a:chOff x="5670300" y="1017726"/>
            <a:chExt cx="3278862" cy="3900452"/>
          </a:xfrm>
        </p:grpSpPr>
        <p:sp>
          <p:nvSpPr>
            <p:cNvPr id="190" name="Google Shape;190;p8"/>
            <p:cNvSpPr/>
            <p:nvPr/>
          </p:nvSpPr>
          <p:spPr>
            <a:xfrm>
              <a:off x="6629225" y="449785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456407" y="451175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7332948" y="406366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8085789" y="48381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8825674" y="41868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8165425" y="41869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6911975" y="464986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368937" y="16746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8085799" y="17102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8701386" y="1841293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8578325" y="101772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8861482" y="27364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5670300" y="468472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0684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>
            <a:off x="960000" y="-147585"/>
            <a:ext cx="10272000" cy="7153151"/>
          </a:xfrm>
          <a:custGeom>
            <a:avLst/>
            <a:gdLst/>
            <a:ahLst/>
            <a:cxnLst/>
            <a:rect l="l" t="t" r="r" b="b"/>
            <a:pathLst>
              <a:path w="80273" h="55900" extrusionOk="0">
                <a:moveTo>
                  <a:pt x="26504" y="0"/>
                </a:moveTo>
                <a:cubicBezTo>
                  <a:pt x="25623" y="3239"/>
                  <a:pt x="25575" y="6834"/>
                  <a:pt x="23611" y="8549"/>
                </a:cubicBezTo>
                <a:cubicBezTo>
                  <a:pt x="22847" y="9217"/>
                  <a:pt x="21468" y="9476"/>
                  <a:pt x="19884" y="9476"/>
                </a:cubicBezTo>
                <a:cubicBezTo>
                  <a:pt x="17122" y="9476"/>
                  <a:pt x="13738" y="8690"/>
                  <a:pt x="11907" y="7918"/>
                </a:cubicBezTo>
                <a:cubicBezTo>
                  <a:pt x="10706" y="7412"/>
                  <a:pt x="9323" y="7150"/>
                  <a:pt x="7935" y="7150"/>
                </a:cubicBezTo>
                <a:cubicBezTo>
                  <a:pt x="5992" y="7150"/>
                  <a:pt x="4039" y="7663"/>
                  <a:pt x="2560" y="8739"/>
                </a:cubicBezTo>
                <a:cubicBezTo>
                  <a:pt x="572" y="10168"/>
                  <a:pt x="0" y="13061"/>
                  <a:pt x="691" y="15454"/>
                </a:cubicBezTo>
                <a:cubicBezTo>
                  <a:pt x="1370" y="17836"/>
                  <a:pt x="3072" y="19776"/>
                  <a:pt x="4894" y="21408"/>
                </a:cubicBezTo>
                <a:cubicBezTo>
                  <a:pt x="6716" y="23051"/>
                  <a:pt x="8740" y="24479"/>
                  <a:pt x="10371" y="26325"/>
                </a:cubicBezTo>
                <a:cubicBezTo>
                  <a:pt x="11145" y="27182"/>
                  <a:pt x="11859" y="28218"/>
                  <a:pt x="11859" y="29385"/>
                </a:cubicBezTo>
                <a:cubicBezTo>
                  <a:pt x="11871" y="30504"/>
                  <a:pt x="11240" y="31516"/>
                  <a:pt x="10549" y="32385"/>
                </a:cubicBezTo>
                <a:cubicBezTo>
                  <a:pt x="8311" y="35243"/>
                  <a:pt x="5072" y="37933"/>
                  <a:pt x="5227" y="41589"/>
                </a:cubicBezTo>
                <a:cubicBezTo>
                  <a:pt x="5346" y="44529"/>
                  <a:pt x="7859" y="46935"/>
                  <a:pt x="10621" y="47708"/>
                </a:cubicBezTo>
                <a:cubicBezTo>
                  <a:pt x="11586" y="47982"/>
                  <a:pt x="12574" y="48097"/>
                  <a:pt x="13569" y="48097"/>
                </a:cubicBezTo>
                <a:cubicBezTo>
                  <a:pt x="15434" y="48097"/>
                  <a:pt x="17325" y="47693"/>
                  <a:pt x="19134" y="47173"/>
                </a:cubicBezTo>
                <a:cubicBezTo>
                  <a:pt x="20891" y="46675"/>
                  <a:pt x="22835" y="46108"/>
                  <a:pt x="24632" y="46108"/>
                </a:cubicBezTo>
                <a:cubicBezTo>
                  <a:pt x="25977" y="46108"/>
                  <a:pt x="27238" y="46426"/>
                  <a:pt x="28278" y="47327"/>
                </a:cubicBezTo>
                <a:cubicBezTo>
                  <a:pt x="30242" y="49030"/>
                  <a:pt x="30385" y="52007"/>
                  <a:pt x="30897" y="54590"/>
                </a:cubicBezTo>
                <a:cubicBezTo>
                  <a:pt x="30980" y="55031"/>
                  <a:pt x="31088" y="55459"/>
                  <a:pt x="31207" y="55900"/>
                </a:cubicBezTo>
                <a:lnTo>
                  <a:pt x="49638" y="55900"/>
                </a:lnTo>
                <a:cubicBezTo>
                  <a:pt x="49649" y="55852"/>
                  <a:pt x="49673" y="55817"/>
                  <a:pt x="49685" y="55781"/>
                </a:cubicBezTo>
                <a:cubicBezTo>
                  <a:pt x="50757" y="52959"/>
                  <a:pt x="52316" y="49947"/>
                  <a:pt x="55126" y="48971"/>
                </a:cubicBezTo>
                <a:cubicBezTo>
                  <a:pt x="55433" y="48864"/>
                  <a:pt x="55823" y="48817"/>
                  <a:pt x="56276" y="48817"/>
                </a:cubicBezTo>
                <a:cubicBezTo>
                  <a:pt x="59936" y="48817"/>
                  <a:pt x="67725" y="51907"/>
                  <a:pt x="69188" y="51971"/>
                </a:cubicBezTo>
                <a:cubicBezTo>
                  <a:pt x="69311" y="51977"/>
                  <a:pt x="69432" y="51980"/>
                  <a:pt x="69552" y="51980"/>
                </a:cubicBezTo>
                <a:cubicBezTo>
                  <a:pt x="73788" y="51980"/>
                  <a:pt x="75327" y="48342"/>
                  <a:pt x="74736" y="45887"/>
                </a:cubicBezTo>
                <a:cubicBezTo>
                  <a:pt x="74295" y="44101"/>
                  <a:pt x="71188" y="39957"/>
                  <a:pt x="70628" y="38541"/>
                </a:cubicBezTo>
                <a:cubicBezTo>
                  <a:pt x="68783" y="33933"/>
                  <a:pt x="71176" y="32528"/>
                  <a:pt x="74117" y="29528"/>
                </a:cubicBezTo>
                <a:cubicBezTo>
                  <a:pt x="76165" y="27432"/>
                  <a:pt x="80272" y="23444"/>
                  <a:pt x="78844" y="18622"/>
                </a:cubicBezTo>
                <a:cubicBezTo>
                  <a:pt x="78134" y="16254"/>
                  <a:pt x="76457" y="13850"/>
                  <a:pt x="72603" y="13850"/>
                </a:cubicBezTo>
                <a:cubicBezTo>
                  <a:pt x="72057" y="13850"/>
                  <a:pt x="71467" y="13899"/>
                  <a:pt x="70831" y="14002"/>
                </a:cubicBezTo>
                <a:cubicBezTo>
                  <a:pt x="69420" y="14231"/>
                  <a:pt x="66819" y="15169"/>
                  <a:pt x="64624" y="15169"/>
                </a:cubicBezTo>
                <a:cubicBezTo>
                  <a:pt x="63504" y="15169"/>
                  <a:pt x="62490" y="14924"/>
                  <a:pt x="61794" y="14216"/>
                </a:cubicBezTo>
                <a:cubicBezTo>
                  <a:pt x="59758" y="12133"/>
                  <a:pt x="61258" y="8096"/>
                  <a:pt x="61389" y="6870"/>
                </a:cubicBezTo>
                <a:cubicBezTo>
                  <a:pt x="61639" y="4429"/>
                  <a:pt x="61306" y="1917"/>
                  <a:pt x="60044" y="0"/>
                </a:cubicBezTo>
                <a:close/>
              </a:path>
            </a:pathLst>
          </a:custGeom>
          <a:solidFill>
            <a:schemeClr val="lt1">
              <a:alpha val="671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9"/>
          <p:cNvSpPr txBox="1">
            <a:spLocks noGrp="1"/>
          </p:cNvSpPr>
          <p:nvPr>
            <p:ph type="ctrTitle"/>
          </p:nvPr>
        </p:nvSpPr>
        <p:spPr>
          <a:xfrm>
            <a:off x="3563600" y="4462233"/>
            <a:ext cx="5059600" cy="6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2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" name="Google Shape;206;p9"/>
          <p:cNvSpPr txBox="1">
            <a:spLocks noGrp="1"/>
          </p:cNvSpPr>
          <p:nvPr>
            <p:ph type="subTitle" idx="1"/>
          </p:nvPr>
        </p:nvSpPr>
        <p:spPr>
          <a:xfrm>
            <a:off x="3309800" y="1907333"/>
            <a:ext cx="5572400" cy="2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34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2071665" y="295353"/>
            <a:ext cx="8049052" cy="6327305"/>
            <a:chOff x="1553748" y="221514"/>
            <a:chExt cx="6036789" cy="4745479"/>
          </a:xfrm>
        </p:grpSpPr>
        <p:sp>
          <p:nvSpPr>
            <p:cNvPr id="208" name="Google Shape;208;p9"/>
            <p:cNvSpPr/>
            <p:nvPr/>
          </p:nvSpPr>
          <p:spPr>
            <a:xfrm>
              <a:off x="7278824" y="17317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981400" y="833616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4090412" y="493802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010751" y="42053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2289230" y="349451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752474" y="3873595"/>
              <a:ext cx="52222" cy="52069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7467465" y="224850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5642461" y="84233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2187328" y="148739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2307485" y="202963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316631" y="40521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6669761" y="40058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6705382" y="34926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3617607" y="718917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4816202" y="2215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905675" y="2152725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2239552" y="25099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553748" y="1322183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4338335" y="4733056"/>
              <a:ext cx="233665" cy="23393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4959462" y="4479850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709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">
  <p:cSld name="Título de sección y descripción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body" idx="1"/>
          </p:nvPr>
        </p:nvSpPr>
        <p:spPr>
          <a:xfrm>
            <a:off x="6096000" y="3111500"/>
            <a:ext cx="4588000" cy="19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0" name="Google Shape;230;p10"/>
          <p:cNvSpPr txBox="1">
            <a:spLocks noGrp="1"/>
          </p:cNvSpPr>
          <p:nvPr>
            <p:ph type="ctrTitle"/>
          </p:nvPr>
        </p:nvSpPr>
        <p:spPr>
          <a:xfrm>
            <a:off x="6096000" y="2146600"/>
            <a:ext cx="4588000" cy="56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0" y="0"/>
            <a:ext cx="4380475" cy="6858037"/>
          </a:xfrm>
          <a:custGeom>
            <a:avLst/>
            <a:gdLst/>
            <a:ahLst/>
            <a:cxnLst/>
            <a:rect l="l" t="t" r="r" b="b"/>
            <a:pathLst>
              <a:path w="35934" h="56258" extrusionOk="0">
                <a:moveTo>
                  <a:pt x="0" y="0"/>
                </a:moveTo>
                <a:lnTo>
                  <a:pt x="0" y="56257"/>
                </a:lnTo>
                <a:lnTo>
                  <a:pt x="33207" y="56257"/>
                </a:lnTo>
                <a:cubicBezTo>
                  <a:pt x="34314" y="54888"/>
                  <a:pt x="35088" y="53304"/>
                  <a:pt x="34540" y="51721"/>
                </a:cubicBezTo>
                <a:cubicBezTo>
                  <a:pt x="33921" y="49935"/>
                  <a:pt x="31909" y="49066"/>
                  <a:pt x="30040" y="48720"/>
                </a:cubicBezTo>
                <a:cubicBezTo>
                  <a:pt x="28182" y="48387"/>
                  <a:pt x="26194" y="48327"/>
                  <a:pt x="24611" y="47292"/>
                </a:cubicBezTo>
                <a:cubicBezTo>
                  <a:pt x="23277" y="46422"/>
                  <a:pt x="22396" y="44898"/>
                  <a:pt x="22325" y="43315"/>
                </a:cubicBezTo>
                <a:cubicBezTo>
                  <a:pt x="22146" y="39624"/>
                  <a:pt x="25789" y="37028"/>
                  <a:pt x="29016" y="35231"/>
                </a:cubicBezTo>
                <a:cubicBezTo>
                  <a:pt x="32242" y="33433"/>
                  <a:pt x="35933" y="30980"/>
                  <a:pt x="35933" y="27277"/>
                </a:cubicBezTo>
                <a:cubicBezTo>
                  <a:pt x="35921" y="23932"/>
                  <a:pt x="32802" y="21479"/>
                  <a:pt x="29825" y="19931"/>
                </a:cubicBezTo>
                <a:cubicBezTo>
                  <a:pt x="28028" y="18991"/>
                  <a:pt x="26158" y="18181"/>
                  <a:pt x="24241" y="17502"/>
                </a:cubicBezTo>
                <a:cubicBezTo>
                  <a:pt x="22134" y="16752"/>
                  <a:pt x="19872" y="16097"/>
                  <a:pt x="18372" y="14442"/>
                </a:cubicBezTo>
                <a:cubicBezTo>
                  <a:pt x="15907" y="11692"/>
                  <a:pt x="16598" y="7263"/>
                  <a:pt x="18586" y="4155"/>
                </a:cubicBezTo>
                <a:cubicBezTo>
                  <a:pt x="19562" y="2631"/>
                  <a:pt x="20789" y="1298"/>
                  <a:pt x="220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2" name="Google Shape;232;p10"/>
          <p:cNvGrpSpPr/>
          <p:nvPr/>
        </p:nvGrpSpPr>
        <p:grpSpPr>
          <a:xfrm>
            <a:off x="311636" y="408422"/>
            <a:ext cx="3532089" cy="6122953"/>
            <a:chOff x="233726" y="306316"/>
            <a:chExt cx="2649067" cy="4592215"/>
          </a:xfrm>
        </p:grpSpPr>
        <p:sp>
          <p:nvSpPr>
            <p:cNvPr id="233" name="Google Shape;233;p10"/>
            <p:cNvSpPr/>
            <p:nvPr/>
          </p:nvSpPr>
          <p:spPr>
            <a:xfrm>
              <a:off x="650031" y="1230598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233737" y="79591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0"/>
            <p:cNvSpPr/>
            <p:nvPr/>
          </p:nvSpPr>
          <p:spPr>
            <a:xfrm>
              <a:off x="233726" y="2485802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10"/>
            <p:cNvSpPr/>
            <p:nvPr/>
          </p:nvSpPr>
          <p:spPr>
            <a:xfrm>
              <a:off x="501383" y="4081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10"/>
            <p:cNvSpPr/>
            <p:nvPr/>
          </p:nvSpPr>
          <p:spPr>
            <a:xfrm>
              <a:off x="1448711" y="19137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650015" y="2371794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1327636" y="437288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989991" y="3063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113157" y="173633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2564860" y="224870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919057" y="738555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457554" y="17004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2802751" y="2611497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921701" y="4624060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313382" y="470418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867182" y="457220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62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1970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8469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81" name="Google Shape;581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952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85" name="Google Shape;585;p3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0508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4533" y="593367"/>
            <a:ext cx="9982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533" y="2411433"/>
            <a:ext cx="99828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565375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04041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326D-0C46-460F-906B-CD449F36E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333" y="2569718"/>
            <a:ext cx="5981334" cy="1718563"/>
          </a:xfrm>
        </p:spPr>
        <p:txBody>
          <a:bodyPr/>
          <a:lstStyle/>
          <a:p>
            <a:r>
              <a:rPr lang="en-US" sz="8000" dirty="0"/>
              <a:t>API based 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132630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BDFF-6F86-45FA-B58E-EB690860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268C4-0321-4344-AAB9-3A737BA02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9DA61-4C95-4751-B85B-A4AC0E87F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81" y="1154323"/>
            <a:ext cx="8665437" cy="454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6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D8BE-FAE4-4B9C-AF35-03EA9A40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168" y="890249"/>
            <a:ext cx="6866800" cy="575200"/>
          </a:xfrm>
        </p:spPr>
        <p:txBody>
          <a:bodyPr/>
          <a:lstStyle/>
          <a:p>
            <a:r>
              <a:rPr lang="ko-KR" altLang="en-US" dirty="0"/>
              <a:t>인원 구성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D5447-711C-4D97-B99B-6D89199FE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362" y="2165764"/>
            <a:ext cx="3573600" cy="479200"/>
          </a:xfrm>
        </p:spPr>
        <p:txBody>
          <a:bodyPr/>
          <a:lstStyle/>
          <a:p>
            <a:r>
              <a:rPr lang="ko-KR" altLang="en-US" b="1" i="0" dirty="0">
                <a:effectLst/>
                <a:latin typeface="Fjalla One"/>
              </a:rPr>
              <a:t>절바야르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BE03B5-F316-405A-AF38-C87AA012902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705362" y="2389732"/>
            <a:ext cx="3573600" cy="981200"/>
          </a:xfrm>
        </p:spPr>
        <p:txBody>
          <a:bodyPr/>
          <a:lstStyle/>
          <a:p>
            <a:r>
              <a:rPr lang="mn-MN" dirty="0"/>
              <a:t>20194625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191BAE-A559-4FC4-AB48-CD11B915C6A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705362" y="3660331"/>
            <a:ext cx="3573600" cy="479200"/>
          </a:xfrm>
        </p:spPr>
        <p:txBody>
          <a:bodyPr/>
          <a:lstStyle/>
          <a:p>
            <a:r>
              <a:rPr lang="ko-KR" altLang="en-US" dirty="0"/>
              <a:t>잠바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8CE60C-101F-4232-8A52-085BFA737FE1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705362" y="3884299"/>
            <a:ext cx="3573600" cy="981200"/>
          </a:xfrm>
        </p:spPr>
        <p:txBody>
          <a:bodyPr/>
          <a:lstStyle/>
          <a:p>
            <a:r>
              <a:rPr lang="en-US" dirty="0"/>
              <a:t>20194621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33AA81B4-FFB6-48FF-A221-F6CDBF74287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622862" y="2165764"/>
            <a:ext cx="3573600" cy="479200"/>
          </a:xfrm>
        </p:spPr>
        <p:txBody>
          <a:bodyPr/>
          <a:lstStyle/>
          <a:p>
            <a:r>
              <a:rPr lang="ko-KR" altLang="en-US" b="1" dirty="0">
                <a:latin typeface="Fjalla One"/>
              </a:rPr>
              <a:t>친조릭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D525F8D-5B13-4C98-A9E0-F4ABB0574C3C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7622862" y="2389732"/>
            <a:ext cx="3573600" cy="981200"/>
          </a:xfrm>
        </p:spPr>
        <p:txBody>
          <a:bodyPr/>
          <a:lstStyle/>
          <a:p>
            <a:r>
              <a:rPr lang="mn-MN" dirty="0"/>
              <a:t>20194620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BF3EC5B-78F4-47F2-BBF5-0185FD73D0F2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7622862" y="3660331"/>
            <a:ext cx="3573600" cy="479200"/>
          </a:xfrm>
        </p:spPr>
        <p:txBody>
          <a:bodyPr/>
          <a:lstStyle/>
          <a:p>
            <a:r>
              <a:rPr lang="ko-KR" altLang="en-US" dirty="0"/>
              <a:t>노민</a:t>
            </a:r>
            <a:endParaRPr lang="en-US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0E13AB33-C59E-4E7C-AD47-2847BA24182B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622862" y="3884299"/>
            <a:ext cx="3573600" cy="981200"/>
          </a:xfrm>
        </p:spPr>
        <p:txBody>
          <a:bodyPr/>
          <a:lstStyle/>
          <a:p>
            <a:r>
              <a:rPr lang="en-US" dirty="0"/>
              <a:t>20194637</a:t>
            </a:r>
          </a:p>
        </p:txBody>
      </p:sp>
    </p:spTree>
    <p:extLst>
      <p:ext uri="{BB962C8B-B14F-4D97-AF65-F5344CB8AC3E}">
        <p14:creationId xmlns:p14="http://schemas.microsoft.com/office/powerpoint/2010/main" val="3245129087"/>
      </p:ext>
    </p:extLst>
  </p:cSld>
  <p:clrMapOvr>
    <a:masterClrMapping/>
  </p:clrMapOvr>
</p:sld>
</file>

<file path=ppt/theme/theme1.xml><?xml version="1.0" encoding="utf-8"?>
<a:theme xmlns:a="http://schemas.openxmlformats.org/drawingml/2006/main" name="Space Digital Learning Slides By Slidesgo">
  <a:themeElements>
    <a:clrScheme name="Simple Light">
      <a:dk1>
        <a:srgbClr val="182347"/>
      </a:dk1>
      <a:lt1>
        <a:srgbClr val="FFFFFF"/>
      </a:lt1>
      <a:dk2>
        <a:srgbClr val="4F73F5"/>
      </a:dk2>
      <a:lt2>
        <a:srgbClr val="EFCA2E"/>
      </a:lt2>
      <a:accent1>
        <a:srgbClr val="E6E7E8"/>
      </a:accent1>
      <a:accent2>
        <a:srgbClr val="FFFFFF"/>
      </a:accent2>
      <a:accent3>
        <a:srgbClr val="4F73F5"/>
      </a:accent3>
      <a:accent4>
        <a:srgbClr val="EFCA2E"/>
      </a:accent4>
      <a:accent5>
        <a:srgbClr val="E6E7E8"/>
      </a:accent5>
      <a:accent6>
        <a:srgbClr val="4F73F5"/>
      </a:accent6>
      <a:hlink>
        <a:srgbClr val="18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182347"/>
      </a:dk1>
      <a:lt1>
        <a:srgbClr val="FFFFFF"/>
      </a:lt1>
      <a:dk2>
        <a:srgbClr val="4F73F5"/>
      </a:dk2>
      <a:lt2>
        <a:srgbClr val="EFCA2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Space Digital Learning Slides _ by Slidesgo</Template>
  <TotalTime>27</TotalTime>
  <Words>22</Words>
  <Application>Microsoft Office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21" baseType="lpstr">
      <vt:lpstr>Denk One</vt:lpstr>
      <vt:lpstr>Proxima Nova</vt:lpstr>
      <vt:lpstr>Proxima Nova Semibold</vt:lpstr>
      <vt:lpstr>Rubik Medium</vt:lpstr>
      <vt:lpstr>Abel</vt:lpstr>
      <vt:lpstr>Arial</vt:lpstr>
      <vt:lpstr>Calibri</vt:lpstr>
      <vt:lpstr>Fjalla One</vt:lpstr>
      <vt:lpstr>Livvic</vt:lpstr>
      <vt:lpstr>Montserrat</vt:lpstr>
      <vt:lpstr>Roboto</vt:lpstr>
      <vt:lpstr>Roboto Condensed</vt:lpstr>
      <vt:lpstr>Roboto Condensed Light</vt:lpstr>
      <vt:lpstr>Space Digital Learning Slides By Slidesgo</vt:lpstr>
      <vt:lpstr>Slidesgo Final Pages</vt:lpstr>
      <vt:lpstr>1_Slidesgo Final Pages</vt:lpstr>
      <vt:lpstr>Custal Project Proposal by Slidesgo</vt:lpstr>
      <vt:lpstr>2_Slidesgo Final Pages</vt:lpstr>
      <vt:lpstr>API based malware detection</vt:lpstr>
      <vt:lpstr>PowerPoint Presentation</vt:lpstr>
      <vt:lpstr>인원 구성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based malware detection</dc:title>
  <dc:creator>Zoloo D</dc:creator>
  <cp:lastModifiedBy>Zoloo D</cp:lastModifiedBy>
  <cp:revision>1</cp:revision>
  <dcterms:created xsi:type="dcterms:W3CDTF">2022-03-09T14:40:11Z</dcterms:created>
  <dcterms:modified xsi:type="dcterms:W3CDTF">2022-03-09T15:07:16Z</dcterms:modified>
</cp:coreProperties>
</file>