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4" r:id="rId4"/>
  </p:sldMasterIdLst>
  <p:notesMasterIdLst>
    <p:notesMasterId r:id="rId17"/>
  </p:notesMasterIdLst>
  <p:sldIdLst>
    <p:sldId id="291" r:id="rId5"/>
    <p:sldId id="589" r:id="rId6"/>
    <p:sldId id="554" r:id="rId7"/>
    <p:sldId id="479" r:id="rId8"/>
    <p:sldId id="551" r:id="rId9"/>
    <p:sldId id="572" r:id="rId10"/>
    <p:sldId id="487" r:id="rId11"/>
    <p:sldId id="575" r:id="rId12"/>
    <p:sldId id="573" r:id="rId13"/>
    <p:sldId id="555" r:id="rId14"/>
    <p:sldId id="574" r:id="rId15"/>
    <p:sldId id="55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1" autoAdjust="0"/>
    <p:restoredTop sz="96181" autoAdjust="0"/>
  </p:normalViewPr>
  <p:slideViewPr>
    <p:cSldViewPr snapToGrid="0" showGuides="1">
      <p:cViewPr>
        <p:scale>
          <a:sx n="100" d="100"/>
          <a:sy n="100" d="100"/>
        </p:scale>
        <p:origin x="-474" y="-25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82987-151F-4F31-A028-B80A8E71D96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81CE6-64E3-4990-A78A-CD54A960A2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5" y="6533974"/>
            <a:ext cx="2164167" cy="190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0750" y="6372265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0750" y="6372265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82987-151F-4F31-A028-B80A8E71D96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81CE6-64E3-4990-A78A-CD54A960A2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jpe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4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68.xml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06590" y="5729327"/>
            <a:ext cx="3417335" cy="368300"/>
            <a:chOff x="1139058" y="5604513"/>
            <a:chExt cx="3417335" cy="368300"/>
          </a:xfrm>
        </p:grpSpPr>
        <p:grpSp>
          <p:nvGrpSpPr>
            <p:cNvPr id="24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98233" y="5604513"/>
              <a:ext cx="305816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Leo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3358434706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16050" y="1535803"/>
            <a:ext cx="8799830" cy="1835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zh-CN" altLang="en-US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每次遇到滑动冲突都头大</a:t>
            </a:r>
            <a:endParaRPr lang="zh-CN" altLang="en-US" sz="5400" b="1" dirty="0" smtClean="0">
              <a:solidFill>
                <a:srgbClr val="1475B2"/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05000"/>
              </a:lnSpc>
            </a:pPr>
            <a:r>
              <a:rPr lang="zh-CN" altLang="en-US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Leo带你寻找事件冲突的根源</a:t>
            </a:r>
            <a:endParaRPr lang="zh-CN" altLang="en-US" sz="5400" b="1" dirty="0" smtClean="0">
              <a:solidFill>
                <a:srgbClr val="1475B2"/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冲突解决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4785" y="2022475"/>
            <a:ext cx="267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/>
              <a:t>内部拦截法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454785" y="3860165"/>
            <a:ext cx="267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/>
              <a:t>外</a:t>
            </a:r>
            <a:r>
              <a:rPr lang="zh-CN" altLang="en-US" sz="3200"/>
              <a:t>部拦截法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onTouch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onClick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之间的关系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分析源码了解原因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11988" y="4344010"/>
            <a:ext cx="1783080" cy="106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分发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的什么事件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事件分发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的关键方法</a:t>
            </a:r>
            <a:endParaRPr lang="en-US" altLang="zh-CN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49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事件冲突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999451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事件处理方法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事件分发知识点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36252" y="262308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12323" y="4343998"/>
            <a:ext cx="196828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分析源码了解冲突原因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解决冲突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事件分发流程总结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bo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486535"/>
            <a:ext cx="2568575" cy="1708150"/>
          </a:xfrm>
          <a:prstGeom prst="rect">
            <a:avLst/>
          </a:prstGeom>
        </p:spPr>
      </p:pic>
      <p:pic>
        <p:nvPicPr>
          <p:cNvPr id="5" name="图片 4" descr="CT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45" y="2002790"/>
            <a:ext cx="2299970" cy="2619375"/>
          </a:xfrm>
          <a:prstGeom prst="rect">
            <a:avLst/>
          </a:prstGeom>
        </p:spPr>
      </p:pic>
      <p:pic>
        <p:nvPicPr>
          <p:cNvPr id="6" name="图片 5" descr="部门老大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505" y="3194685"/>
            <a:ext cx="2876550" cy="1590675"/>
          </a:xfrm>
          <a:prstGeom prst="rect">
            <a:avLst/>
          </a:prstGeom>
        </p:spPr>
      </p:pic>
      <p:pic>
        <p:nvPicPr>
          <p:cNvPr id="7" name="图片 6" descr="程序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7055" y="3783965"/>
            <a:ext cx="2133600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4785" y="1255395"/>
            <a:ext cx="3177540" cy="47669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704965" y="185356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95924" y="2581274"/>
            <a:ext cx="4886325" cy="3305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年创业经验，担任创业公司技术总监，公司曾获得腾讯战略投资。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网易云课堂特约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技术讲师。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讲课认真负责。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onTouch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onClick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之间的关系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分析源码了解原因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11988" y="4344010"/>
            <a:ext cx="1783080" cy="106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分发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的什么事件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事件分发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的关键方法</a:t>
            </a:r>
            <a:endParaRPr lang="en-US" altLang="zh-CN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49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事件冲突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999451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事件处理方法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事件分发知识点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1432" y="262308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12323" y="4343998"/>
            <a:ext cx="196828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分析源码了解冲突原因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解决冲突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MotionEvent</a:t>
            </a:r>
            <a:endParaRPr lang="en-US" altLang="zh-CN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777365" y="1694180"/>
          <a:ext cx="8637270" cy="346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635"/>
                <a:gridCol w="4318635"/>
              </a:tblGrid>
              <a:tr h="715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事件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简介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685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ACTION_DOWN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手指 初次接触到屏幕 时触发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6997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ACTION_MOVE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手指 在屏幕上滑动时触发，会多次触发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684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ACTION_UP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手指 离开屏幕 时触发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685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ACTION_CANCEL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事件 被上层拦截 时触发</a:t>
                      </a:r>
                      <a:endParaRPr lang="zh-CN" alt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事件分发、拦截与消费</a:t>
            </a:r>
            <a:endParaRPr lang="en-US" altLang="zh-CN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424940" y="1958975"/>
          <a:ext cx="9342120" cy="294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2752725"/>
                <a:gridCol w="1529080"/>
                <a:gridCol w="1692910"/>
                <a:gridCol w="1661160"/>
              </a:tblGrid>
              <a:tr h="838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相关方法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Activity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ViewGroup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View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690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事件分发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dispatchTouchEvent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事件拦截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onInterceptTouchEvent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X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X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705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事件消费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onTouchEvent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X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√</a:t>
                      </a:r>
                      <a:endParaRPr lang="zh-CN" alt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onTouch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onClick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之间的关系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分析源码了解原因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11988" y="4344010"/>
            <a:ext cx="1783080" cy="106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分发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的什么事件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事件分发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的关键方法</a:t>
            </a:r>
            <a:endParaRPr lang="en-US" altLang="zh-CN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49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事件冲突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999451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事件处理方法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事件分发知识点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8897" y="262308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12323" y="4343998"/>
            <a:ext cx="196828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分析源码了解冲突原因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解决冲突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总流程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流程总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014730"/>
            <a:ext cx="3124200" cy="4829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onTouch 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endParaRPr lang="en-US" altLang="zh-CN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ev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" y="2210435"/>
            <a:ext cx="3445510" cy="22936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5965" y="4791710"/>
            <a:ext cx="2212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TouchEvent</a:t>
            </a:r>
            <a:endParaRPr lang="en-US" altLang="zh-CN" sz="3200"/>
          </a:p>
        </p:txBody>
      </p:sp>
      <p:sp>
        <p:nvSpPr>
          <p:cNvPr id="12" name="文本框 11"/>
          <p:cNvSpPr txBox="1"/>
          <p:nvPr/>
        </p:nvSpPr>
        <p:spPr>
          <a:xfrm>
            <a:off x="4599305" y="4791710"/>
            <a:ext cx="17145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onTouch</a:t>
            </a:r>
            <a:endParaRPr lang="en-US" altLang="zh-CN" sz="3200"/>
          </a:p>
        </p:txBody>
      </p:sp>
      <p:sp>
        <p:nvSpPr>
          <p:cNvPr id="13" name="文本框 12"/>
          <p:cNvSpPr txBox="1"/>
          <p:nvPr/>
        </p:nvSpPr>
        <p:spPr>
          <a:xfrm>
            <a:off x="8943340" y="4791710"/>
            <a:ext cx="14484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onClick</a:t>
            </a:r>
            <a:endParaRPr lang="en-US" altLang="zh-CN" sz="3200"/>
          </a:p>
        </p:txBody>
      </p:sp>
      <p:pic>
        <p:nvPicPr>
          <p:cNvPr id="18" name="图片 17" descr="onTouc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0" y="2348865"/>
            <a:ext cx="3521710" cy="2149475"/>
          </a:xfrm>
          <a:prstGeom prst="rect">
            <a:avLst/>
          </a:prstGeom>
        </p:spPr>
      </p:pic>
      <p:pic>
        <p:nvPicPr>
          <p:cNvPr id="19" name="图片 18" descr="onCli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310" y="1623695"/>
            <a:ext cx="4466590" cy="288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onTouch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onClick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之间的关系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分析源码了解原因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211988" y="4344010"/>
            <a:ext cx="1783080" cy="106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分发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的什么事件</a:t>
            </a: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事件分发</a:t>
            </a: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的关键方法</a:t>
            </a:r>
            <a:endParaRPr lang="en-US" altLang="zh-CN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4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49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事件冲突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999451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事件处理方法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事件分发知识点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3362" y="262308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12323" y="4343998"/>
            <a:ext cx="196828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分析源码了解冲突原因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解决冲突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WPS 演示</Application>
  <PresentationFormat>自定义</PresentationFormat>
  <Paragraphs>195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思源黑体 CN Heavy</vt:lpstr>
      <vt:lpstr>黑体</vt:lpstr>
      <vt:lpstr>Times New Roman</vt:lpstr>
      <vt:lpstr>Clear Sans Light</vt:lpstr>
      <vt:lpstr>Yu Gothic UI Light</vt:lpstr>
      <vt:lpstr>Impact</vt:lpstr>
      <vt:lpstr>Arial Unicode MS</vt:lpstr>
      <vt:lpstr>等线</vt:lpstr>
      <vt:lpstr>等线 Light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414</cp:revision>
  <dcterms:created xsi:type="dcterms:W3CDTF">2016-08-30T15:34:00Z</dcterms:created>
  <dcterms:modified xsi:type="dcterms:W3CDTF">2019-06-04T11:07:07Z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