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7" r:id="rId2"/>
    <p:sldId id="409" r:id="rId3"/>
    <p:sldId id="411" r:id="rId4"/>
    <p:sldId id="34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装饰器模式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>
            <a:stCxn id="68" idx="3"/>
            <a:endCxn id="4" idx="2"/>
          </p:cNvCxnSpPr>
          <p:nvPr/>
        </p:nvCxnSpPr>
        <p:spPr>
          <a:xfrm>
            <a:off x="2000232" y="2143116"/>
            <a:ext cx="1285884" cy="357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286116" y="1714488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水果打包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428604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打包水果时，需要做打防伪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加固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加急等一些附加动作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3714752"/>
            <a:ext cx="128588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714752"/>
            <a:ext cx="1500198" cy="107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786190"/>
            <a:ext cx="154577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直接箭头连接符 33"/>
          <p:cNvCxnSpPr>
            <a:endCxn id="1026" idx="0"/>
          </p:cNvCxnSpPr>
          <p:nvPr/>
        </p:nvCxnSpPr>
        <p:spPr>
          <a:xfrm rot="5400000">
            <a:off x="2303844" y="1982381"/>
            <a:ext cx="1071570" cy="2393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027" idx="0"/>
          </p:cNvCxnSpPr>
          <p:nvPr/>
        </p:nvCxnSpPr>
        <p:spPr>
          <a:xfrm rot="5400000">
            <a:off x="3500430" y="317896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028" idx="0"/>
          </p:cNvCxnSpPr>
          <p:nvPr/>
        </p:nvCxnSpPr>
        <p:spPr>
          <a:xfrm rot="16200000" flipH="1">
            <a:off x="4654832" y="2024564"/>
            <a:ext cx="1143008" cy="2380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2976" y="485776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打防伪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71868" y="4857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加固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29322" y="4857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加急</a:t>
            </a:r>
            <a:endParaRPr lang="zh-CN" altLang="en-US" dirty="0"/>
          </a:p>
        </p:txBody>
      </p:sp>
      <p:sp>
        <p:nvSpPr>
          <p:cNvPr id="58" name="五边形 57"/>
          <p:cNvSpPr/>
          <p:nvPr/>
        </p:nvSpPr>
        <p:spPr>
          <a:xfrm>
            <a:off x="6072198" y="1785926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送货上门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" idx="6"/>
            <a:endCxn id="58" idx="1"/>
          </p:cNvCxnSpPr>
          <p:nvPr/>
        </p:nvCxnSpPr>
        <p:spPr>
          <a:xfrm flipV="1">
            <a:off x="4857752" y="2143116"/>
            <a:ext cx="1214446" cy="357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边形 67"/>
          <p:cNvSpPr/>
          <p:nvPr/>
        </p:nvSpPr>
        <p:spPr>
          <a:xfrm>
            <a:off x="571472" y="1785926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水果采摘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071802" y="1214422"/>
            <a:ext cx="2428892" cy="49292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68" idx="3"/>
            <a:endCxn id="42" idx="1"/>
          </p:cNvCxnSpPr>
          <p:nvPr/>
        </p:nvCxnSpPr>
        <p:spPr>
          <a:xfrm flipV="1">
            <a:off x="1714480" y="3679033"/>
            <a:ext cx="1357322" cy="357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五边形 57"/>
          <p:cNvSpPr/>
          <p:nvPr/>
        </p:nvSpPr>
        <p:spPr>
          <a:xfrm>
            <a:off x="6786578" y="3286124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送货上门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42" idx="3"/>
            <a:endCxn id="58" idx="1"/>
          </p:cNvCxnSpPr>
          <p:nvPr/>
        </p:nvCxnSpPr>
        <p:spPr>
          <a:xfrm flipV="1">
            <a:off x="5500694" y="3643314"/>
            <a:ext cx="1285884" cy="357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边形 67"/>
          <p:cNvSpPr/>
          <p:nvPr/>
        </p:nvSpPr>
        <p:spPr>
          <a:xfrm>
            <a:off x="285720" y="3357562"/>
            <a:ext cx="1428760" cy="71438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水果采摘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装饰器模式</a:t>
            </a:r>
            <a:endParaRPr lang="en-US" altLang="zh-CN" sz="2800" b="1" dirty="0" smtClean="0"/>
          </a:p>
          <a:p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希望在不影响业务主流程的前提下，在打包环节增加防伪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加固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加急等功能。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500430" y="2571744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29058" y="2643182"/>
            <a:ext cx="714380" cy="357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929058" y="3071810"/>
            <a:ext cx="714380" cy="3571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防伪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500430" y="3786190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929058" y="3857628"/>
            <a:ext cx="714380" cy="357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929058" y="4286256"/>
            <a:ext cx="714380" cy="3571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加固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500430" y="4929198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929058" y="5000636"/>
            <a:ext cx="714380" cy="357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29058" y="5429264"/>
            <a:ext cx="714380" cy="3571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加急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500430" y="1428736"/>
            <a:ext cx="157163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929058" y="1714488"/>
            <a:ext cx="714380" cy="357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打包</a:t>
            </a:r>
            <a:endParaRPr lang="zh-CN" altLang="en-US" dirty="0"/>
          </a:p>
        </p:txBody>
      </p:sp>
      <p:sp>
        <p:nvSpPr>
          <p:cNvPr id="48" name="椭圆形标注 47"/>
          <p:cNvSpPr/>
          <p:nvPr/>
        </p:nvSpPr>
        <p:spPr>
          <a:xfrm>
            <a:off x="6357950" y="1500174"/>
            <a:ext cx="2786050" cy="1000132"/>
          </a:xfrm>
          <a:prstGeom prst="wedgeEllipseCallout">
            <a:avLst>
              <a:gd name="adj1" fmla="val -81354"/>
              <a:gd name="adj2" fmla="val 11287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加入防伪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加固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加急等功能，外部看来还是打包组件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装饰器模式</a:t>
            </a:r>
            <a:endParaRPr lang="en-US" altLang="zh-CN" sz="2800" b="1" dirty="0" smtClean="0"/>
          </a:p>
          <a:p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动态地给一个对象增加一些额外的职责，为的是</a:t>
            </a:r>
            <a:r>
              <a:rPr lang="zh-CN" altLang="en-US" sz="1400" b="1" i="1" dirty="0" smtClean="0"/>
              <a:t>功能增强</a:t>
            </a:r>
            <a:r>
              <a:rPr lang="zh-CN" altLang="en-US" sz="1400" dirty="0" smtClean="0"/>
              <a:t>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3240" y="1500174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Bag</a:t>
            </a:r>
          </a:p>
          <a:p>
            <a:pPr algn="ctr"/>
            <a:r>
              <a:rPr lang="zh-CN" altLang="en-US" dirty="0" smtClean="0"/>
              <a:t>包装接口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8694" y="2643182"/>
            <a:ext cx="127224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AppleBag</a:t>
            </a:r>
          </a:p>
          <a:p>
            <a:pPr algn="ctr"/>
            <a:r>
              <a:rPr lang="zh-CN" altLang="en-US" dirty="0" smtClean="0"/>
              <a:t>苹果包装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28860" y="2643182"/>
            <a:ext cx="121441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OrangeBag</a:t>
            </a:r>
          </a:p>
          <a:p>
            <a:pPr algn="ctr"/>
            <a:r>
              <a:rPr lang="zh-CN" altLang="en-US" dirty="0" smtClean="0"/>
              <a:t>桔子包装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3" idx="0"/>
            <a:endCxn id="11" idx="2"/>
          </p:cNvCxnSpPr>
          <p:nvPr/>
        </p:nvCxnSpPr>
        <p:spPr>
          <a:xfrm rot="5400000" flipH="1" flipV="1">
            <a:off x="2407606" y="1157450"/>
            <a:ext cx="642942" cy="23285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0"/>
            <a:endCxn id="11" idx="2"/>
          </p:cNvCxnSpPr>
          <p:nvPr/>
        </p:nvCxnSpPr>
        <p:spPr>
          <a:xfrm rot="5400000" flipH="1" flipV="1">
            <a:off x="3143232" y="1893075"/>
            <a:ext cx="642942" cy="857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929190" y="3000372"/>
            <a:ext cx="1571636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  bag</a:t>
            </a:r>
            <a:endParaRPr lang="zh-CN" altLang="en-US" dirty="0"/>
          </a:p>
        </p:txBody>
      </p:sp>
      <p:cxnSp>
        <p:nvCxnSpPr>
          <p:cNvPr id="29" name="形状 28"/>
          <p:cNvCxnSpPr>
            <a:stCxn id="54" idx="0"/>
            <a:endCxn id="11" idx="2"/>
          </p:cNvCxnSpPr>
          <p:nvPr/>
        </p:nvCxnSpPr>
        <p:spPr>
          <a:xfrm rot="16200000" flipV="1">
            <a:off x="4482703" y="1410876"/>
            <a:ext cx="642942" cy="18216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480" y="4286256"/>
            <a:ext cx="2286016" cy="5000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CheckedBagDecorator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防伪装饰器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143372" y="4286256"/>
            <a:ext cx="2428860" cy="5000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ReinforceBagDecorator</a:t>
            </a:r>
            <a:r>
              <a:rPr lang="zh-CN" altLang="en-US" dirty="0" smtClean="0"/>
              <a:t>加固装饰器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858016" y="4286256"/>
            <a:ext cx="1857388" cy="5000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SpeedDecorator</a:t>
            </a:r>
          </a:p>
          <a:p>
            <a:pPr algn="ctr"/>
            <a:r>
              <a:rPr lang="zh-CN" altLang="en-US" dirty="0" smtClean="0"/>
              <a:t>加急装饰器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28" idx="0"/>
            <a:endCxn id="27" idx="2"/>
          </p:cNvCxnSpPr>
          <p:nvPr/>
        </p:nvCxnSpPr>
        <p:spPr>
          <a:xfrm rot="5400000" flipH="1" flipV="1">
            <a:off x="3821901" y="2393149"/>
            <a:ext cx="928694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0" idx="0"/>
            <a:endCxn id="27" idx="2"/>
          </p:cNvCxnSpPr>
          <p:nvPr/>
        </p:nvCxnSpPr>
        <p:spPr>
          <a:xfrm rot="5400000" flipH="1" flipV="1">
            <a:off x="5072058" y="3643306"/>
            <a:ext cx="928694" cy="357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8" idx="0"/>
            <a:endCxn id="27" idx="2"/>
          </p:cNvCxnSpPr>
          <p:nvPr/>
        </p:nvCxnSpPr>
        <p:spPr>
          <a:xfrm rot="16200000" flipV="1">
            <a:off x="6286512" y="2786058"/>
            <a:ext cx="928694" cy="20717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929190" y="2643182"/>
            <a:ext cx="157163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BagDecorator</a:t>
            </a:r>
            <a:endParaRPr lang="zh-CN" altLang="en-US" dirty="0"/>
          </a:p>
        </p:txBody>
      </p:sp>
      <p:cxnSp>
        <p:nvCxnSpPr>
          <p:cNvPr id="61" name="形状 60"/>
          <p:cNvCxnSpPr>
            <a:stCxn id="27" idx="3"/>
            <a:endCxn id="11" idx="3"/>
          </p:cNvCxnSpPr>
          <p:nvPr/>
        </p:nvCxnSpPr>
        <p:spPr>
          <a:xfrm flipH="1" flipV="1">
            <a:off x="4643438" y="1750207"/>
            <a:ext cx="1857388" cy="1428760"/>
          </a:xfrm>
          <a:prstGeom prst="bentConnector3">
            <a:avLst>
              <a:gd name="adj1" fmla="val -1230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204</Words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2018-10-31T07:54:29Z</dcterms:modified>
</cp:coreProperties>
</file>