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5" r:id="rId2"/>
    <p:sldId id="446" r:id="rId3"/>
    <p:sldId id="447" r:id="rId4"/>
    <p:sldId id="448" r:id="rId5"/>
    <p:sldId id="44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11/3 Sat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11/3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外观模式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>
            <a:stCxn id="68" idx="3"/>
            <a:endCxn id="32" idx="1"/>
          </p:cNvCxnSpPr>
          <p:nvPr/>
        </p:nvCxnSpPr>
        <p:spPr>
          <a:xfrm>
            <a:off x="1928794" y="2285992"/>
            <a:ext cx="78581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034" y="428604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客户下单付款后，有一系列的动作：采摘</a:t>
            </a:r>
            <a:r>
              <a:rPr lang="en-US" altLang="zh-CN" dirty="0" smtClean="0"/>
              <a:t>/</a:t>
            </a:r>
            <a:r>
              <a:rPr lang="zh-CN" altLang="en-US" dirty="0" smtClean="0"/>
              <a:t>商品包装</a:t>
            </a:r>
            <a:r>
              <a:rPr lang="en-US" altLang="zh-CN" dirty="0" smtClean="0"/>
              <a:t>/</a:t>
            </a:r>
            <a:r>
              <a:rPr lang="zh-CN" altLang="en-US" dirty="0" smtClean="0"/>
              <a:t>物流送货</a:t>
            </a:r>
            <a:endParaRPr lang="zh-CN" altLang="en-US" dirty="0"/>
          </a:p>
        </p:txBody>
      </p:sp>
      <p:sp>
        <p:nvSpPr>
          <p:cNvPr id="58" name="五边形 57"/>
          <p:cNvSpPr/>
          <p:nvPr/>
        </p:nvSpPr>
        <p:spPr>
          <a:xfrm>
            <a:off x="7286644" y="1928802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送货上门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五边形 67"/>
          <p:cNvSpPr/>
          <p:nvPr/>
        </p:nvSpPr>
        <p:spPr>
          <a:xfrm>
            <a:off x="500034" y="1928802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客户下单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2714612" y="1928802"/>
            <a:ext cx="1500198" cy="714380"/>
          </a:xfrm>
          <a:prstGeom prst="homePlat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果园采摘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5000628" y="1928802"/>
            <a:ext cx="1428760" cy="714380"/>
          </a:xfrm>
          <a:prstGeom prst="homePlat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商品包装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32" idx="3"/>
            <a:endCxn id="18" idx="1"/>
          </p:cNvCxnSpPr>
          <p:nvPr/>
        </p:nvCxnSpPr>
        <p:spPr>
          <a:xfrm>
            <a:off x="4214810" y="2285992"/>
            <a:ext cx="78581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58" idx="1"/>
          </p:cNvCxnSpPr>
          <p:nvPr/>
        </p:nvCxnSpPr>
        <p:spPr>
          <a:xfrm>
            <a:off x="6429388" y="2285992"/>
            <a:ext cx="85725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500298" y="414338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PickService</a:t>
            </a:r>
          </a:p>
          <a:p>
            <a:pPr algn="ctr"/>
            <a:r>
              <a:rPr lang="zh-CN" altLang="en-US" dirty="0" smtClean="0"/>
              <a:t>采摘组件</a:t>
            </a:r>
            <a:endParaRPr lang="en-US" altLang="zh-CN" dirty="0" smtClean="0"/>
          </a:p>
        </p:txBody>
      </p:sp>
      <p:sp>
        <p:nvSpPr>
          <p:cNvPr id="34" name="矩形 33"/>
          <p:cNvSpPr/>
          <p:nvPr/>
        </p:nvSpPr>
        <p:spPr>
          <a:xfrm>
            <a:off x="4786314" y="414338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altLang="zh-CN" dirty="0" smtClean="0"/>
              <a:t>ack</a:t>
            </a:r>
            <a:r>
              <a:rPr lang="en-US" dirty="0" smtClean="0"/>
              <a:t>Service</a:t>
            </a:r>
          </a:p>
          <a:p>
            <a:pPr algn="ctr"/>
            <a:r>
              <a:rPr lang="zh-CN" altLang="en-US" dirty="0" smtClean="0"/>
              <a:t>包装组件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7072330" y="414338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SendService</a:t>
            </a:r>
          </a:p>
          <a:p>
            <a:pPr algn="ctr"/>
            <a:r>
              <a:rPr lang="zh-CN" altLang="en-US" dirty="0" smtClean="0"/>
              <a:t>物流组件</a:t>
            </a:r>
            <a:endParaRPr lang="en-US" altLang="zh-CN" dirty="0" smtClean="0"/>
          </a:p>
        </p:txBody>
      </p:sp>
      <p:cxnSp>
        <p:nvCxnSpPr>
          <p:cNvPr id="37" name="肘形连接符 36"/>
          <p:cNvCxnSpPr>
            <a:stCxn id="32" idx="2"/>
            <a:endCxn id="33" idx="0"/>
          </p:cNvCxnSpPr>
          <p:nvPr/>
        </p:nvCxnSpPr>
        <p:spPr>
          <a:xfrm rot="5400000">
            <a:off x="2518158" y="3375422"/>
            <a:ext cx="1500198" cy="35719"/>
          </a:xfrm>
          <a:prstGeom prst="bentConnector3">
            <a:avLst>
              <a:gd name="adj1" fmla="val 50000"/>
            </a:avLst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8" idx="2"/>
            <a:endCxn id="34" idx="0"/>
          </p:cNvCxnSpPr>
          <p:nvPr/>
        </p:nvCxnSpPr>
        <p:spPr>
          <a:xfrm rot="5400000">
            <a:off x="4786314" y="3393281"/>
            <a:ext cx="1500198" cy="1588"/>
          </a:xfrm>
          <a:prstGeom prst="bentConnector3">
            <a:avLst>
              <a:gd name="adj1" fmla="val 50000"/>
            </a:avLst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58" idx="2"/>
            <a:endCxn id="36" idx="0"/>
          </p:cNvCxnSpPr>
          <p:nvPr/>
        </p:nvCxnSpPr>
        <p:spPr>
          <a:xfrm rot="5400000">
            <a:off x="7072330" y="3393281"/>
            <a:ext cx="1500198" cy="1588"/>
          </a:xfrm>
          <a:prstGeom prst="bentConnector3">
            <a:avLst>
              <a:gd name="adj1" fmla="val 50000"/>
            </a:avLst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00034" y="428604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客户下单付款后，有一系列的动作：采摘</a:t>
            </a:r>
            <a:r>
              <a:rPr lang="en-US" altLang="zh-CN" dirty="0" smtClean="0"/>
              <a:t>/</a:t>
            </a:r>
            <a:r>
              <a:rPr lang="zh-CN" altLang="en-US" dirty="0" smtClean="0"/>
              <a:t>商品包装</a:t>
            </a:r>
            <a:r>
              <a:rPr lang="en-US" altLang="zh-CN" dirty="0" smtClean="0"/>
              <a:t>/</a:t>
            </a:r>
            <a:r>
              <a:rPr lang="zh-CN" altLang="en-US" dirty="0" smtClean="0"/>
              <a:t>物流送货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428728" y="371475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PickService</a:t>
            </a:r>
          </a:p>
          <a:p>
            <a:pPr algn="ctr"/>
            <a:r>
              <a:rPr lang="zh-CN" altLang="en-US" dirty="0" smtClean="0"/>
              <a:t>采摘组件</a:t>
            </a:r>
            <a:endParaRPr lang="en-US" altLang="zh-CN" dirty="0" smtClean="0"/>
          </a:p>
        </p:txBody>
      </p:sp>
      <p:sp>
        <p:nvSpPr>
          <p:cNvPr id="34" name="矩形 33"/>
          <p:cNvSpPr/>
          <p:nvPr/>
        </p:nvSpPr>
        <p:spPr>
          <a:xfrm>
            <a:off x="3714744" y="371475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altLang="zh-CN" dirty="0" smtClean="0"/>
              <a:t>ack</a:t>
            </a:r>
            <a:r>
              <a:rPr lang="en-US" dirty="0" smtClean="0"/>
              <a:t>Service</a:t>
            </a:r>
          </a:p>
          <a:p>
            <a:pPr algn="ctr"/>
            <a:r>
              <a:rPr lang="zh-CN" altLang="en-US" dirty="0" smtClean="0"/>
              <a:t>包装组件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6000760" y="371475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SendService</a:t>
            </a:r>
          </a:p>
          <a:p>
            <a:pPr algn="ctr"/>
            <a:r>
              <a:rPr lang="zh-CN" altLang="en-US" dirty="0" smtClean="0"/>
              <a:t>物流组件</a:t>
            </a:r>
            <a:endParaRPr lang="en-US" altLang="zh-CN" dirty="0" smtClean="0"/>
          </a:p>
        </p:txBody>
      </p:sp>
      <p:sp>
        <p:nvSpPr>
          <p:cNvPr id="17" name="五边形 16"/>
          <p:cNvSpPr/>
          <p:nvPr/>
        </p:nvSpPr>
        <p:spPr>
          <a:xfrm>
            <a:off x="1214414" y="1571612"/>
            <a:ext cx="6572296" cy="642942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客户订单处理流程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5400000" flipH="1" flipV="1">
            <a:off x="1821637" y="2964653"/>
            <a:ext cx="1500198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1429522" y="2928934"/>
            <a:ext cx="1428760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3500430" y="2928934"/>
            <a:ext cx="1428760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 flipH="1" flipV="1">
            <a:off x="4000496" y="2928934"/>
            <a:ext cx="1428760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>
            <a:off x="5857884" y="2928934"/>
            <a:ext cx="1428760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6286512" y="2928934"/>
            <a:ext cx="1428760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214546" y="2786058"/>
            <a:ext cx="285752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286248" y="2786058"/>
            <a:ext cx="285752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643702" y="2786058"/>
            <a:ext cx="285752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5786" y="5143512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订单流程，需要关注三个组件服务的使用细节。有使用风险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428728" y="435769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PickService</a:t>
            </a:r>
          </a:p>
          <a:p>
            <a:pPr algn="ctr"/>
            <a:r>
              <a:rPr lang="zh-CN" altLang="en-US" dirty="0" smtClean="0"/>
              <a:t>采摘组件</a:t>
            </a:r>
            <a:endParaRPr lang="en-US" altLang="zh-CN" dirty="0" smtClean="0"/>
          </a:p>
        </p:txBody>
      </p:sp>
      <p:sp>
        <p:nvSpPr>
          <p:cNvPr id="34" name="矩形 33"/>
          <p:cNvSpPr/>
          <p:nvPr/>
        </p:nvSpPr>
        <p:spPr>
          <a:xfrm>
            <a:off x="3714744" y="435769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altLang="zh-CN" dirty="0" smtClean="0"/>
              <a:t>ack</a:t>
            </a:r>
            <a:r>
              <a:rPr lang="en-US" dirty="0" smtClean="0"/>
              <a:t>Service</a:t>
            </a:r>
          </a:p>
          <a:p>
            <a:pPr algn="ctr"/>
            <a:r>
              <a:rPr lang="zh-CN" altLang="en-US" dirty="0" smtClean="0"/>
              <a:t>包装组件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6000760" y="435769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SendService</a:t>
            </a:r>
          </a:p>
          <a:p>
            <a:pPr algn="ctr"/>
            <a:r>
              <a:rPr lang="zh-CN" altLang="en-US" dirty="0" smtClean="0"/>
              <a:t>物流组件</a:t>
            </a:r>
            <a:endParaRPr lang="en-US" altLang="zh-CN" dirty="0" smtClean="0"/>
          </a:p>
        </p:txBody>
      </p:sp>
      <p:sp>
        <p:nvSpPr>
          <p:cNvPr id="17" name="五边形 16"/>
          <p:cNvSpPr/>
          <p:nvPr/>
        </p:nvSpPr>
        <p:spPr>
          <a:xfrm>
            <a:off x="1357290" y="1285860"/>
            <a:ext cx="6572296" cy="642942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客户订单处理流程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19" idx="2"/>
            <a:endCxn id="33" idx="0"/>
          </p:cNvCxnSpPr>
          <p:nvPr/>
        </p:nvCxnSpPr>
        <p:spPr>
          <a:xfrm rot="5400000">
            <a:off x="2853915" y="2753913"/>
            <a:ext cx="928694" cy="227886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34" idx="0"/>
          </p:cNvCxnSpPr>
          <p:nvPr/>
        </p:nvCxnSpPr>
        <p:spPr>
          <a:xfrm rot="16200000" flipH="1">
            <a:off x="3996922" y="3889773"/>
            <a:ext cx="928694" cy="714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2"/>
            <a:endCxn id="36" idx="0"/>
          </p:cNvCxnSpPr>
          <p:nvPr/>
        </p:nvCxnSpPr>
        <p:spPr>
          <a:xfrm rot="16200000" flipH="1">
            <a:off x="5139930" y="2746765"/>
            <a:ext cx="928694" cy="229316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928926" y="3643314"/>
            <a:ext cx="285752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43372" y="3786190"/>
            <a:ext cx="285752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643570" y="3643314"/>
            <a:ext cx="285752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5786" y="5143512"/>
            <a:ext cx="5538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、调用方只关注</a:t>
            </a:r>
            <a:r>
              <a:rPr lang="en-US" altLang="zh-CN" dirty="0" smtClean="0">
                <a:solidFill>
                  <a:srgbClr val="FF0000"/>
                </a:solidFill>
              </a:rPr>
              <a:t>facade</a:t>
            </a:r>
            <a:r>
              <a:rPr lang="zh-CN" altLang="en-US" dirty="0" smtClean="0">
                <a:solidFill>
                  <a:srgbClr val="FF0000"/>
                </a:solidFill>
              </a:rPr>
              <a:t>组件，不需要知道底层服务。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、隐藏掉底层服务中，不相干的功能。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外观模式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糅合功能，对外只提供一个入口。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00496" y="2857496"/>
            <a:ext cx="914400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17" idx="2"/>
            <a:endCxn id="19" idx="0"/>
          </p:cNvCxnSpPr>
          <p:nvPr/>
        </p:nvCxnSpPr>
        <p:spPr>
          <a:xfrm rot="5400000">
            <a:off x="4005853" y="2380646"/>
            <a:ext cx="928694" cy="2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5857884" y="2500306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PickService</a:t>
            </a:r>
          </a:p>
          <a:p>
            <a:pPr algn="ctr"/>
            <a:r>
              <a:rPr lang="zh-CN" altLang="en-US" dirty="0" smtClean="0"/>
              <a:t>采摘组件</a:t>
            </a:r>
            <a:endParaRPr lang="en-US" altLang="zh-CN" dirty="0" smtClean="0"/>
          </a:p>
        </p:txBody>
      </p:sp>
      <p:sp>
        <p:nvSpPr>
          <p:cNvPr id="34" name="矩形 33"/>
          <p:cNvSpPr/>
          <p:nvPr/>
        </p:nvSpPr>
        <p:spPr>
          <a:xfrm>
            <a:off x="5786446" y="3571876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altLang="zh-CN" dirty="0" smtClean="0"/>
              <a:t>ack</a:t>
            </a:r>
            <a:r>
              <a:rPr lang="en-US" dirty="0" smtClean="0"/>
              <a:t>Service</a:t>
            </a:r>
          </a:p>
          <a:p>
            <a:pPr algn="ctr"/>
            <a:r>
              <a:rPr lang="zh-CN" altLang="en-US" dirty="0" smtClean="0"/>
              <a:t>包装组件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786446" y="450057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SendService</a:t>
            </a:r>
          </a:p>
          <a:p>
            <a:pPr algn="ctr"/>
            <a:r>
              <a:rPr lang="zh-CN" altLang="en-US" dirty="0" smtClean="0"/>
              <a:t>物流组件</a:t>
            </a:r>
            <a:endParaRPr lang="en-US" altLang="zh-CN" dirty="0" smtClean="0"/>
          </a:p>
        </p:txBody>
      </p:sp>
      <p:sp>
        <p:nvSpPr>
          <p:cNvPr id="18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外观模式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糅合功能，对外只提供一个入口。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4612" y="3000372"/>
            <a:ext cx="192882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OrderFacade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2714612" y="3286124"/>
            <a:ext cx="1928826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PickService </a:t>
            </a:r>
            <a:r>
              <a:rPr lang="en-US" altLang="zh-CN" dirty="0" smtClean="0"/>
              <a:t>pick</a:t>
            </a:r>
          </a:p>
        </p:txBody>
      </p:sp>
      <p:sp>
        <p:nvSpPr>
          <p:cNvPr id="21" name="矩形 20"/>
          <p:cNvSpPr/>
          <p:nvPr/>
        </p:nvSpPr>
        <p:spPr>
          <a:xfrm>
            <a:off x="2714612" y="3571876"/>
            <a:ext cx="1928826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</a:t>
            </a:r>
            <a:r>
              <a:rPr lang="en-US" altLang="zh-CN" dirty="0" smtClean="0"/>
              <a:t>ack</a:t>
            </a:r>
            <a:r>
              <a:rPr lang="en-US" dirty="0" smtClean="0"/>
              <a:t>Service </a:t>
            </a:r>
            <a:r>
              <a:rPr lang="en-US" altLang="zh-CN" dirty="0" smtClean="0"/>
              <a:t>pack</a:t>
            </a:r>
          </a:p>
        </p:txBody>
      </p:sp>
      <p:sp>
        <p:nvSpPr>
          <p:cNvPr id="22" name="矩形 21"/>
          <p:cNvSpPr/>
          <p:nvPr/>
        </p:nvSpPr>
        <p:spPr>
          <a:xfrm>
            <a:off x="2714612" y="3857628"/>
            <a:ext cx="1928826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SendService </a:t>
            </a:r>
            <a:r>
              <a:rPr lang="en-US" altLang="zh-CN" dirty="0" smtClean="0"/>
              <a:t>send</a:t>
            </a:r>
          </a:p>
        </p:txBody>
      </p:sp>
      <p:cxnSp>
        <p:nvCxnSpPr>
          <p:cNvPr id="24" name="肘形连接符 23"/>
          <p:cNvCxnSpPr>
            <a:stCxn id="20" idx="3"/>
            <a:endCxn id="33" idx="1"/>
          </p:cNvCxnSpPr>
          <p:nvPr/>
        </p:nvCxnSpPr>
        <p:spPr>
          <a:xfrm flipV="1">
            <a:off x="4643438" y="2750339"/>
            <a:ext cx="1214446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3"/>
            <a:endCxn id="34" idx="1"/>
          </p:cNvCxnSpPr>
          <p:nvPr/>
        </p:nvCxnSpPr>
        <p:spPr>
          <a:xfrm>
            <a:off x="4643438" y="3714752"/>
            <a:ext cx="1143008" cy="1071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2" idx="3"/>
            <a:endCxn id="36" idx="1"/>
          </p:cNvCxnSpPr>
          <p:nvPr/>
        </p:nvCxnSpPr>
        <p:spPr>
          <a:xfrm>
            <a:off x="4643438" y="4000504"/>
            <a:ext cx="1143008" cy="75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86050" y="1214422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CustomerClient</a:t>
            </a:r>
          </a:p>
          <a:p>
            <a:pPr algn="ctr"/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cxnSp>
        <p:nvCxnSpPr>
          <p:cNvPr id="52" name="直接箭头连接符 51"/>
          <p:cNvCxnSpPr>
            <a:stCxn id="50" idx="2"/>
            <a:endCxn id="16" idx="0"/>
          </p:cNvCxnSpPr>
          <p:nvPr/>
        </p:nvCxnSpPr>
        <p:spPr>
          <a:xfrm rot="5400000">
            <a:off x="3053943" y="2339571"/>
            <a:ext cx="1285884" cy="35719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0034" y="5643578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场景：当访问流程较复杂时，将流程封闭成一个接口，供外部使用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13966</TotalTime>
  <Words>309</Words>
  <PresentationFormat>全屏显示(4:3)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1528</cp:revision>
  <dcterms:created xsi:type="dcterms:W3CDTF">2018-08-02T05:07:20Z</dcterms:created>
  <dcterms:modified xsi:type="dcterms:W3CDTF">2018-11-03T05:00:34Z</dcterms:modified>
</cp:coreProperties>
</file>