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9" r:id="rId2"/>
    <p:sldId id="432" r:id="rId3"/>
    <p:sldId id="433" r:id="rId4"/>
    <p:sldId id="43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责任链模式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>
            <a:stCxn id="68" idx="3"/>
            <a:endCxn id="13" idx="0"/>
          </p:cNvCxnSpPr>
          <p:nvPr/>
        </p:nvCxnSpPr>
        <p:spPr>
          <a:xfrm rot="16200000" flipH="1">
            <a:off x="2020288" y="2698956"/>
            <a:ext cx="575897" cy="269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42860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每个订单，可用多张优惠券叠加减免</a:t>
            </a:r>
            <a:endParaRPr lang="zh-CN" altLang="en-US" dirty="0"/>
          </a:p>
        </p:txBody>
      </p:sp>
      <p:sp>
        <p:nvSpPr>
          <p:cNvPr id="68" name="五边形 67"/>
          <p:cNvSpPr/>
          <p:nvPr/>
        </p:nvSpPr>
        <p:spPr>
          <a:xfrm rot="5357721">
            <a:off x="1571604" y="1352959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7358082" y="3000372"/>
            <a:ext cx="1643074" cy="71438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三公里内送货上门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15" idx="3"/>
            <a:endCxn id="34" idx="1"/>
          </p:cNvCxnSpPr>
          <p:nvPr/>
        </p:nvCxnSpPr>
        <p:spPr>
          <a:xfrm>
            <a:off x="6643702" y="3357562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3"/>
            <a:endCxn id="15" idx="1"/>
          </p:cNvCxnSpPr>
          <p:nvPr/>
        </p:nvCxnSpPr>
        <p:spPr>
          <a:xfrm>
            <a:off x="3214678" y="3357562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边形 12"/>
          <p:cNvSpPr/>
          <p:nvPr/>
        </p:nvSpPr>
        <p:spPr>
          <a:xfrm>
            <a:off x="1785918" y="3000372"/>
            <a:ext cx="1428760" cy="714380"/>
          </a:xfrm>
          <a:prstGeom prst="homePlat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多张优惠券叠加减免？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085964" y="2571743"/>
            <a:ext cx="785818" cy="32147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标注 16"/>
          <p:cNvSpPr/>
          <p:nvPr/>
        </p:nvSpPr>
        <p:spPr>
          <a:xfrm>
            <a:off x="385746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满</a:t>
            </a:r>
            <a:r>
              <a:rPr lang="en-US" altLang="zh-CN" dirty="0" smtClean="0">
                <a:solidFill>
                  <a:schemeClr val="tx1"/>
                </a:solidFill>
              </a:rPr>
              <a:t>200</a:t>
            </a:r>
            <a:r>
              <a:rPr lang="zh-CN" altLang="en-US" dirty="0" smtClean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上箭头标注 18"/>
          <p:cNvSpPr/>
          <p:nvPr/>
        </p:nvSpPr>
        <p:spPr>
          <a:xfrm>
            <a:off x="1528754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首次购减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上箭头标注 19"/>
          <p:cNvSpPr/>
          <p:nvPr/>
        </p:nvSpPr>
        <p:spPr>
          <a:xfrm>
            <a:off x="2643174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第二单打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上箭头标注 20"/>
          <p:cNvSpPr/>
          <p:nvPr/>
        </p:nvSpPr>
        <p:spPr>
          <a:xfrm>
            <a:off x="3657600" y="4657740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.........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14" y="1643050"/>
            <a:ext cx="1857388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01FF74"/>
                </a:solidFill>
              </a:rPr>
              <a:t>支付</a:t>
            </a:r>
            <a:endParaRPr lang="zh-CN" altLang="en-US" b="1" dirty="0">
              <a:solidFill>
                <a:srgbClr val="01FF74"/>
              </a:solidFill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4929190" y="3500438"/>
            <a:ext cx="1714512" cy="35719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现金支付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4929190" y="2357430"/>
            <a:ext cx="1643074" cy="35719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微信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支付宝支付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4929190" y="2928934"/>
            <a:ext cx="1643074" cy="35719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会员卡支付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9256" y="4071942"/>
            <a:ext cx="461665" cy="6694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..........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71670" y="142873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>
            <a:stCxn id="13" idx="3"/>
          </p:cNvCxnSpPr>
          <p:nvPr/>
        </p:nvCxnSpPr>
        <p:spPr>
          <a:xfrm>
            <a:off x="2500298" y="2071678"/>
            <a:ext cx="200026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边形 12"/>
          <p:cNvSpPr/>
          <p:nvPr/>
        </p:nvSpPr>
        <p:spPr>
          <a:xfrm>
            <a:off x="1071538" y="1714488"/>
            <a:ext cx="1428760" cy="714380"/>
          </a:xfrm>
          <a:prstGeom prst="homePlat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多张优惠券叠加减免？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责任链模式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将请求传给一个接收者链，由链将请求流转给目标对象。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上箭头标注 25"/>
          <p:cNvSpPr/>
          <p:nvPr/>
        </p:nvSpPr>
        <p:spPr>
          <a:xfrm>
            <a:off x="4572000" y="1500174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满</a:t>
            </a:r>
            <a:r>
              <a:rPr lang="en-US" altLang="zh-CN" dirty="0" smtClean="0">
                <a:solidFill>
                  <a:schemeClr val="tx1"/>
                </a:solidFill>
              </a:rPr>
              <a:t>200</a:t>
            </a:r>
            <a:r>
              <a:rPr lang="zh-CN" altLang="en-US" dirty="0" smtClean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上箭头标注 26"/>
          <p:cNvSpPr/>
          <p:nvPr/>
        </p:nvSpPr>
        <p:spPr>
          <a:xfrm>
            <a:off x="4572000" y="2800352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首次购减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上箭头标注 27"/>
          <p:cNvSpPr/>
          <p:nvPr/>
        </p:nvSpPr>
        <p:spPr>
          <a:xfrm>
            <a:off x="4572000" y="4014798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第二单打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上箭头标注 30"/>
          <p:cNvSpPr/>
          <p:nvPr/>
        </p:nvSpPr>
        <p:spPr>
          <a:xfrm>
            <a:off x="4572000" y="5229244"/>
            <a:ext cx="914400" cy="914400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.........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形状 32"/>
          <p:cNvCxnSpPr>
            <a:stCxn id="26" idx="3"/>
            <a:endCxn id="27" idx="0"/>
          </p:cNvCxnSpPr>
          <p:nvPr/>
        </p:nvCxnSpPr>
        <p:spPr>
          <a:xfrm flipH="1">
            <a:off x="5029200" y="1820424"/>
            <a:ext cx="457200" cy="979928"/>
          </a:xfrm>
          <a:prstGeom prst="bentConnector4">
            <a:avLst>
              <a:gd name="adj1" fmla="val -50000"/>
              <a:gd name="adj2" fmla="val 803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27" idx="3"/>
            <a:endCxn id="28" idx="0"/>
          </p:cNvCxnSpPr>
          <p:nvPr/>
        </p:nvCxnSpPr>
        <p:spPr>
          <a:xfrm flipH="1">
            <a:off x="5029200" y="3120602"/>
            <a:ext cx="457200" cy="894196"/>
          </a:xfrm>
          <a:prstGeom prst="bentConnector4">
            <a:avLst>
              <a:gd name="adj1" fmla="val -50000"/>
              <a:gd name="adj2" fmla="val 832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28" idx="3"/>
            <a:endCxn id="31" idx="0"/>
          </p:cNvCxnSpPr>
          <p:nvPr/>
        </p:nvCxnSpPr>
        <p:spPr>
          <a:xfrm flipH="1">
            <a:off x="5029200" y="4335048"/>
            <a:ext cx="457200" cy="894196"/>
          </a:xfrm>
          <a:prstGeom prst="bentConnector4">
            <a:avLst>
              <a:gd name="adj1" fmla="val -50000"/>
              <a:gd name="adj2" fmla="val 832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责任链模式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将请求传给一个接收者链，由链将请求流转给目标对象。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628" y="207167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71900" y="2071678"/>
            <a:ext cx="228601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MultyDiscount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71900" y="2500306"/>
            <a:ext cx="2286016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MultyDiscount  next;</a:t>
            </a:r>
            <a:endParaRPr lang="en-US" altLang="zh-CN" dirty="0" smtClean="0"/>
          </a:p>
        </p:txBody>
      </p:sp>
      <p:cxnSp>
        <p:nvCxnSpPr>
          <p:cNvPr id="16" name="直接箭头连接符 15"/>
          <p:cNvCxnSpPr>
            <a:stCxn id="11" idx="3"/>
            <a:endCxn id="14" idx="1"/>
          </p:cNvCxnSpPr>
          <p:nvPr/>
        </p:nvCxnSpPr>
        <p:spPr>
          <a:xfrm>
            <a:off x="1857388" y="2321711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64" y="2000240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money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8628" y="3714752"/>
            <a:ext cx="1742138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FullMultyDiscount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28628" y="4071942"/>
            <a:ext cx="1742138" cy="4286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calculate</a:t>
            </a:r>
            <a:r>
              <a:rPr lang="en-US" altLang="zh-CN" sz="1600" dirty="0" smtClean="0"/>
              <a:t>();</a:t>
            </a:r>
          </a:p>
        </p:txBody>
      </p:sp>
      <p:sp>
        <p:nvSpPr>
          <p:cNvPr id="20" name="矩形 19"/>
          <p:cNvSpPr/>
          <p:nvPr/>
        </p:nvSpPr>
        <p:spPr>
          <a:xfrm>
            <a:off x="2286016" y="3714752"/>
            <a:ext cx="2129279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HolidayMultyDiscount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286016" y="4071942"/>
            <a:ext cx="2129279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calculate</a:t>
            </a:r>
            <a:r>
              <a:rPr lang="en-US" altLang="zh-CN" sz="1600" dirty="0" smtClean="0"/>
              <a:t>();</a:t>
            </a:r>
          </a:p>
        </p:txBody>
      </p:sp>
      <p:cxnSp>
        <p:nvCxnSpPr>
          <p:cNvPr id="22" name="肘形连接符 21"/>
          <p:cNvCxnSpPr>
            <a:stCxn id="18" idx="0"/>
            <a:endCxn id="15" idx="2"/>
          </p:cNvCxnSpPr>
          <p:nvPr/>
        </p:nvCxnSpPr>
        <p:spPr>
          <a:xfrm rot="5400000" flipH="1" flipV="1">
            <a:off x="2685831" y="1685676"/>
            <a:ext cx="642942" cy="34152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0"/>
            <a:endCxn id="15" idx="2"/>
          </p:cNvCxnSpPr>
          <p:nvPr/>
        </p:nvCxnSpPr>
        <p:spPr>
          <a:xfrm rot="5400000" flipH="1" flipV="1">
            <a:off x="3711311" y="2711155"/>
            <a:ext cx="642942" cy="1364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72032" y="3714752"/>
            <a:ext cx="2000232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NewerMultyDiscount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4572032" y="4071942"/>
            <a:ext cx="2000232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calculate</a:t>
            </a:r>
            <a:r>
              <a:rPr lang="en-US" altLang="zh-CN" sz="1600" dirty="0" smtClean="0"/>
              <a:t>();</a:t>
            </a:r>
          </a:p>
        </p:txBody>
      </p:sp>
      <p:cxnSp>
        <p:nvCxnSpPr>
          <p:cNvPr id="35" name="肘形连接符 34"/>
          <p:cNvCxnSpPr>
            <a:stCxn id="32" idx="0"/>
            <a:endCxn id="15" idx="2"/>
          </p:cNvCxnSpPr>
          <p:nvPr/>
        </p:nvCxnSpPr>
        <p:spPr>
          <a:xfrm rot="16200000" flipV="1">
            <a:off x="4822057" y="2964661"/>
            <a:ext cx="642942" cy="857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715172" y="3714752"/>
            <a:ext cx="2000232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NewerMultyDiscount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715172" y="4071942"/>
            <a:ext cx="2000232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calculate</a:t>
            </a:r>
            <a:r>
              <a:rPr lang="en-US" altLang="zh-CN" sz="1600" dirty="0" smtClean="0"/>
              <a:t>();</a:t>
            </a:r>
          </a:p>
        </p:txBody>
      </p:sp>
      <p:cxnSp>
        <p:nvCxnSpPr>
          <p:cNvPr id="57" name="肘形连接符 56"/>
          <p:cNvCxnSpPr>
            <a:stCxn id="40" idx="0"/>
            <a:endCxn id="15" idx="2"/>
          </p:cNvCxnSpPr>
          <p:nvPr/>
        </p:nvCxnSpPr>
        <p:spPr>
          <a:xfrm rot="16200000" flipV="1">
            <a:off x="5893627" y="1893091"/>
            <a:ext cx="642942" cy="3000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形状 58"/>
          <p:cNvCxnSpPr>
            <a:stCxn id="15" idx="3"/>
            <a:endCxn id="14" idx="0"/>
          </p:cNvCxnSpPr>
          <p:nvPr/>
        </p:nvCxnSpPr>
        <p:spPr>
          <a:xfrm flipH="1" flipV="1">
            <a:off x="4714908" y="2071678"/>
            <a:ext cx="1143008" cy="714380"/>
          </a:xfrm>
          <a:prstGeom prst="bentConnector4">
            <a:avLst>
              <a:gd name="adj1" fmla="val -73061"/>
              <a:gd name="adj2" fmla="val 1594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5720" y="4929198"/>
            <a:ext cx="7283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Calculate</a:t>
            </a:r>
            <a:r>
              <a:rPr lang="zh-CN" altLang="en-US" dirty="0" smtClean="0"/>
              <a:t>方法内，判断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结点不为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，则继续调用</a:t>
            </a:r>
            <a:r>
              <a:rPr lang="en-US" altLang="zh-CN" dirty="0" smtClean="0"/>
              <a:t>next.calculate()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、客户端调用时，负责初始化整个责任链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：当出现多个对象可以处理同一个请求时，适合责任链模式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254</Words>
  <PresentationFormat>全屏显示(4:3)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2018-10-31T07:57:41Z</dcterms:modified>
</cp:coreProperties>
</file>