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86" r:id="rId3"/>
    <p:sldId id="38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93BE2-27CE-4C5F-8E31-54F313782F4B}" type="datetime1">
              <a:rPr lang="zh-CN" altLang="en-US"/>
              <a:pPr>
                <a:defRPr/>
              </a:pPr>
              <a:t>10/31 Wed</a:t>
            </a:fld>
            <a:endParaRPr lang="zh-CN" altLang="en-US">
              <a:latin typeface="等线" charset="0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E3684-6D60-4ECB-B247-5CF05C37A426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等线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.cn/sjms/201211023.asp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5" descr="C:\Users\dev\Desktop\x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3838" y="420688"/>
            <a:ext cx="998935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文本框 1"/>
          <p:cNvSpPr txBox="1">
            <a:spLocks noChangeArrowheads="1"/>
          </p:cNvSpPr>
          <p:nvPr/>
        </p:nvSpPr>
        <p:spPr bwMode="auto">
          <a:xfrm>
            <a:off x="1002503" y="2618107"/>
            <a:ext cx="7427149" cy="166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/>
              <a:t>Java</a:t>
            </a:r>
            <a:r>
              <a:rPr lang="zh-CN" altLang="en-US" sz="3200" dirty="0" smtClean="0"/>
              <a:t>编程进阶</a:t>
            </a:r>
            <a:endParaRPr lang="en-US" altLang="zh-CN" sz="3200" dirty="0" smtClean="0"/>
          </a:p>
          <a:p>
            <a:pPr algn="ctr">
              <a:lnSpc>
                <a:spcPct val="160000"/>
              </a:lnSpc>
            </a:pPr>
            <a:r>
              <a:rPr lang="zh-CN" altLang="en-US" sz="3200" dirty="0" smtClean="0"/>
              <a:t>设计模式</a:t>
            </a:r>
            <a:endParaRPr lang="en-US" altLang="zh-CN" sz="3200" dirty="0"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概述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58" y="1142984"/>
            <a:ext cx="83582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1600" b="1" dirty="0" smtClean="0"/>
              <a:t>创建型模式：</a:t>
            </a:r>
            <a:r>
              <a:rPr lang="zh-CN" altLang="en-US" sz="1600" dirty="0" smtClean="0"/>
              <a:t>静态工厂模式、工厂方法模式、抽象工厂模式、</a:t>
            </a:r>
            <a:endParaRPr lang="en-US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zh-CN" altLang="en-US" sz="1600" dirty="0" smtClean="0"/>
              <a:t>单例模式、建造者模式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结构型模式：</a:t>
            </a:r>
            <a:r>
              <a:rPr lang="zh-CN" altLang="en-US" sz="1600" dirty="0" smtClean="0"/>
              <a:t>桥接模式、适配器模式、装饰器模式、代理模式、组合模式 </a:t>
            </a:r>
            <a:endParaRPr lang="en-US" altLang="zh-CN" sz="1600" dirty="0" smtClean="0"/>
          </a:p>
          <a:p>
            <a:endParaRPr lang="en-US" altLang="zh-CN" sz="1600" b="1" dirty="0" smtClean="0">
              <a:hlinkClick r:id="rId3"/>
            </a:endParaRPr>
          </a:p>
          <a:p>
            <a:r>
              <a:rPr lang="zh-CN" altLang="en-US" sz="1600" b="1" dirty="0" smtClean="0"/>
              <a:t>行为型模式：</a:t>
            </a:r>
            <a:r>
              <a:rPr lang="zh-CN" altLang="en-US" sz="1600" dirty="0" smtClean="0"/>
              <a:t>模板方法模式、策略模式、观察者模式、</a:t>
            </a:r>
            <a:endParaRPr lang="en-US" altLang="zh-CN" sz="1600" dirty="0" smtClean="0"/>
          </a:p>
          <a:p>
            <a:r>
              <a:rPr lang="zh-CN" altLang="en-US" sz="1600" dirty="0" smtClean="0"/>
              <a:t>责任链模式、命令模式、访问者模式 </a:t>
            </a:r>
            <a:endParaRPr lang="en-US" altLang="zh-CN" sz="1600" b="1" dirty="0" smtClean="0">
              <a:hlinkClick r:id="rId3"/>
            </a:endParaRPr>
          </a:p>
          <a:p>
            <a:endParaRPr lang="en-US" altLang="zh-CN" sz="1600" dirty="0" smtClean="0"/>
          </a:p>
          <a:p>
            <a:endParaRPr lang="en-US" altLang="zh-CN" sz="16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428596" y="42862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PS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设计模式是解决问题的思想，重要的是思想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写代码时，不刻意追求设计模式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35716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设计模式六大原则</a:t>
            </a:r>
            <a:endParaRPr lang="en-US" altLang="zh-CN" sz="2800" b="1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93125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81</Words>
  <PresentationFormat>全屏显示(4:3)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2018-10-31T07:31:38Z</dcterms:modified>
</cp:coreProperties>
</file>