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0" r:id="rId2"/>
    <p:sldId id="383" r:id="rId3"/>
    <p:sldId id="382" r:id="rId4"/>
    <p:sldId id="356" r:id="rId5"/>
    <p:sldId id="358" r:id="rId6"/>
    <p:sldId id="38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缘起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---------Peter</a:t>
            </a:r>
            <a:r>
              <a:rPr lang="zh-CN" altLang="en-US" sz="1400" dirty="0" smtClean="0"/>
              <a:t>爱吃水果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2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483" y="142873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1344370" y="2536716"/>
            <a:ext cx="57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Peter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00174"/>
            <a:ext cx="1143008" cy="117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右箭头 25"/>
          <p:cNvSpPr/>
          <p:nvPr/>
        </p:nvSpPr>
        <p:spPr>
          <a:xfrm>
            <a:off x="2428860" y="1857364"/>
            <a:ext cx="221457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喜欢吃水果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7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286124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1294987" y="4394104"/>
            <a:ext cx="57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Peter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2428860" y="3714752"/>
            <a:ext cx="221457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自己种棵苹果树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286124"/>
            <a:ext cx="12144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6000760" y="385762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 =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29388" y="3571876"/>
            <a:ext cx="1428760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new Apple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5143512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</a:rPr>
              <a:t>    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、谁想吃，直接去摘</a:t>
            </a:r>
            <a:r>
              <a:rPr lang="en-US" altLang="zh-CN" sz="1400" b="1" dirty="0" smtClean="0"/>
              <a:t>	《=============》           </a:t>
            </a:r>
            <a:r>
              <a:rPr lang="zh-CN" altLang="en-US" sz="1400" b="1" dirty="0" smtClean="0"/>
              <a:t>使用者自己负责</a:t>
            </a:r>
            <a:r>
              <a:rPr lang="en-US" altLang="zh-CN" sz="1400" b="1" dirty="0" smtClean="0"/>
              <a:t>new  Apple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谁想吃，谁直接去摘</a:t>
            </a:r>
            <a:endParaRPr lang="en-US" altLang="zh-CN" sz="1400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39809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7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206" y="3584879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9" name="右箭头 28"/>
          <p:cNvSpPr/>
          <p:nvPr/>
        </p:nvSpPr>
        <p:spPr>
          <a:xfrm>
            <a:off x="2071670" y="3857628"/>
            <a:ext cx="221457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自己种树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3570" y="4000504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 =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72198" y="3714752"/>
            <a:ext cx="1428760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new Orange()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0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35" name="右箭头 34"/>
          <p:cNvSpPr/>
          <p:nvPr/>
        </p:nvSpPr>
        <p:spPr>
          <a:xfrm>
            <a:off x="1928794" y="1643050"/>
            <a:ext cx="221457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自己种树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214422"/>
            <a:ext cx="12144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5500694" y="1785926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 =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29322" y="1500174"/>
            <a:ext cx="1428760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new Apple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643438" y="2643182"/>
            <a:ext cx="571504" cy="8572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6286512" y="2500306"/>
            <a:ext cx="571504" cy="11430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571876"/>
            <a:ext cx="96043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714348" y="5143512"/>
            <a:ext cx="700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</a:rPr>
              <a:t>    散养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、谁想吃，直接去摘</a:t>
            </a:r>
            <a:r>
              <a:rPr lang="en-US" altLang="zh-CN" sz="1400" b="1" dirty="0" smtClean="0"/>
              <a:t>		《=============》           </a:t>
            </a:r>
            <a:r>
              <a:rPr lang="zh-CN" altLang="en-US" sz="1400" b="1" dirty="0" smtClean="0"/>
              <a:t>使用者自己负责</a:t>
            </a:r>
            <a:r>
              <a:rPr lang="en-US" altLang="zh-CN" sz="1400" b="1" dirty="0" smtClean="0"/>
              <a:t>new  Apple</a:t>
            </a:r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、果树被损坏</a:t>
            </a:r>
            <a:r>
              <a:rPr lang="en-US" altLang="zh-CN" sz="1400" b="1" dirty="0" smtClean="0"/>
              <a:t>		 《=============》	</a:t>
            </a:r>
            <a:r>
              <a:rPr lang="zh-CN" altLang="en-US" sz="1400" b="1" dirty="0" smtClean="0"/>
              <a:t>使用者需要管理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、复杂的果子（桔子、板栗），个人无法采摘 </a:t>
            </a:r>
            <a:r>
              <a:rPr lang="en-US" altLang="zh-CN" sz="1400" b="1" dirty="0" smtClean="0"/>
              <a:t>《===》	new Orange(“name”,100)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简单工厂模式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简单工厂模式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用一个专业类（工厂类）来负责一种产品的对象创建。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4689471"/>
            <a:ext cx="7286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、把对象的创建和使用分开：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、将生产过程集中后，便于集中管理（增删改）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、当水果类再有变动时，使用者不再需要去修改代码了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PS</a:t>
            </a:r>
            <a:r>
              <a:rPr lang="zh-CN" altLang="en-US" sz="1400" dirty="0" smtClean="0">
                <a:solidFill>
                  <a:srgbClr val="FF0000"/>
                </a:solidFill>
              </a:rPr>
              <a:t>：此模式，不属于</a:t>
            </a:r>
            <a:r>
              <a:rPr lang="en-US" altLang="zh-CN" sz="1400" dirty="0" smtClean="0">
                <a:solidFill>
                  <a:srgbClr val="FF0000"/>
                </a:solidFill>
              </a:rPr>
              <a:t>23</a:t>
            </a:r>
            <a:r>
              <a:rPr lang="zh-CN" altLang="en-US" sz="1400" dirty="0" smtClean="0">
                <a:solidFill>
                  <a:srgbClr val="FF0000"/>
                </a:solidFill>
              </a:rPr>
              <a:t>种设计模式，但它是工厂模式的基础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23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769" y="171141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747521" y="2819396"/>
            <a:ext cx="65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676215" y="2140044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1604777" y="2568672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61967" y="18542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请求苹果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6412" y="22829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返回苹果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7917" y="385455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874712" y="44252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Lison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5400000" flipH="1" flipV="1">
            <a:off x="3873786" y="3499644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4410368" y="3535362"/>
            <a:ext cx="78581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73805" y="3142454"/>
            <a:ext cx="400110" cy="810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请求香蕉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03274" y="3117794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返回香蕉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6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816" y="1724419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7614703" y="2832399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962495" y="2495646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5891057" y="2068607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48247" y="1782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请求桔子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2692" y="22114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返回桔子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76413" y="1357298"/>
            <a:ext cx="2643206" cy="17145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果园（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工厂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3" name="笑脸 32"/>
          <p:cNvSpPr/>
          <p:nvPr/>
        </p:nvSpPr>
        <p:spPr>
          <a:xfrm>
            <a:off x="3890793" y="2428868"/>
            <a:ext cx="571504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62297" y="2500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园丁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9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简单工厂模式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使用者只须持有水果接口，再也不需要关心具体的水果类了。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4357694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、当再新增一个水果香蕉时，只需要改造</a:t>
            </a:r>
            <a:r>
              <a:rPr lang="en-US" sz="1400" dirty="0" smtClean="0"/>
              <a:t>StaticFactory</a:t>
            </a:r>
            <a:r>
              <a:rPr lang="zh-CN" altLang="en-US" sz="1400" dirty="0" smtClean="0"/>
              <a:t>类代码即可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Peter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James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Lison</a:t>
            </a:r>
            <a:r>
              <a:rPr lang="zh-CN" altLang="en-US" sz="1400" dirty="0" smtClean="0"/>
              <a:t>吃水果的运作，无须再做改变</a:t>
            </a:r>
            <a:endParaRPr lang="en-US" altLang="zh-CN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286380" y="228599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水果接口</a:t>
            </a:r>
            <a:r>
              <a:rPr lang="en-US" dirty="0" smtClean="0"/>
              <a:t>Fruit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29190" y="342900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</a:t>
            </a:r>
            <a:r>
              <a:rPr lang="en-US" altLang="zh-CN" dirty="0" smtClean="0"/>
              <a:t>Apple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86512" y="3429000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桔子</a:t>
            </a:r>
            <a:r>
              <a:rPr lang="en-US" altLang="zh-CN" dirty="0" smtClean="0"/>
              <a:t>Orange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14" idx="0"/>
            <a:endCxn id="13" idx="2"/>
          </p:cNvCxnSpPr>
          <p:nvPr/>
        </p:nvCxnSpPr>
        <p:spPr>
          <a:xfrm rot="5400000" flipH="1" flipV="1">
            <a:off x="5447115" y="2839637"/>
            <a:ext cx="642942" cy="535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6" idx="0"/>
            <a:endCxn id="13" idx="2"/>
          </p:cNvCxnSpPr>
          <p:nvPr/>
        </p:nvCxnSpPr>
        <p:spPr>
          <a:xfrm rot="16200000" flipV="1">
            <a:off x="6072198" y="2750339"/>
            <a:ext cx="64294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3"/>
            <a:endCxn id="13" idx="1"/>
          </p:cNvCxnSpPr>
          <p:nvPr/>
        </p:nvCxnSpPr>
        <p:spPr>
          <a:xfrm>
            <a:off x="3643306" y="253602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28728" y="2285992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简单工厂类</a:t>
            </a:r>
            <a:endParaRPr lang="en-US" altLang="zh-CN" dirty="0" smtClean="0"/>
          </a:p>
          <a:p>
            <a:pPr algn="ctr"/>
            <a:r>
              <a:rPr lang="en-US" dirty="0" smtClean="0"/>
              <a:t>StaticFactory</a:t>
            </a:r>
            <a:endParaRPr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1428728" y="2786058"/>
            <a:ext cx="2214578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getFruit(</a:t>
            </a:r>
            <a:r>
              <a:rPr lang="en-US" b="1" dirty="0" smtClean="0"/>
              <a:t>int </a:t>
            </a:r>
            <a:r>
              <a:rPr lang="en-US" dirty="0" smtClean="0"/>
              <a:t>type)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简单工厂模式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用一个专业类（工厂类）来负责一种产品的对象创建。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3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769" y="206860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747521" y="3176586"/>
            <a:ext cx="65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676215" y="2497234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1604777" y="2925862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61967" y="22114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请求苹果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6412" y="26401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返回苹果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7917" y="421174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874712" y="478245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Lison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5400000" flipH="1" flipV="1">
            <a:off x="3873786" y="3856834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4410368" y="3892552"/>
            <a:ext cx="78581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73805" y="3499644"/>
            <a:ext cx="400110" cy="810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请求香蕉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03274" y="3474984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返回香蕉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6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816" y="2081609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7614703" y="3189589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962495" y="2852836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5891057" y="2425797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48247" y="21400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请求桔子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2692" y="2568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返回桔子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76413" y="1714488"/>
            <a:ext cx="2643206" cy="17145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果园（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工厂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3" name="笑脸 32"/>
          <p:cNvSpPr/>
          <p:nvPr/>
        </p:nvSpPr>
        <p:spPr>
          <a:xfrm>
            <a:off x="3890793" y="2786058"/>
            <a:ext cx="571504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62297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园丁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9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404</Words>
  <PresentationFormat>全屏显示(4:3)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2018-10-31T07:44:31Z</dcterms:modified>
</cp:coreProperties>
</file>