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72" r:id="rId2"/>
    <p:sldId id="381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ina" initials="C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1FF7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996" autoAdjust="0"/>
    <p:restoredTop sz="94660"/>
  </p:normalViewPr>
  <p:slideViewPr>
    <p:cSldViewPr>
      <p:cViewPr varScale="1">
        <p:scale>
          <a:sx n="95" d="100"/>
          <a:sy n="95" d="100"/>
        </p:scale>
        <p:origin x="-130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ABE77-52C6-4366-8B3E-3DB69628F004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96374-4920-4D73-B05F-89D95277E8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7219" y="125413"/>
            <a:ext cx="69532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6334126"/>
            <a:ext cx="9144000" cy="523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5954" y="6396038"/>
            <a:ext cx="28741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>
                <a:latin typeface="Arial" pitchFamily="34" charset="0"/>
                <a:ea typeface="宋体" pitchFamily="2" charset="-122"/>
                <a:hlinkClick r:id="rId3"/>
              </a:rPr>
              <a:t>http://enjoy.ke.qq.com/</a:t>
            </a: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 userDrawn="1"/>
        </p:nvSpPr>
        <p:spPr bwMode="auto">
          <a:xfrm>
            <a:off x="6215063" y="6411914"/>
            <a:ext cx="28741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684504192</a:t>
            </a: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B372E-962C-45FB-96FD-329A462BC9F9}" type="datetime1">
              <a:rPr lang="zh-CN" altLang="en-US"/>
              <a:pPr>
                <a:defRPr/>
              </a:pPr>
              <a:t>10/31 Wed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C5439-8DDF-4FC6-B134-C71ED8C739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7219" y="125413"/>
            <a:ext cx="69532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6334126"/>
            <a:ext cx="9144000" cy="523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5954" y="6357958"/>
            <a:ext cx="28741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hlinkClick r:id="rId3"/>
              </a:rPr>
              <a:t>http://enjoy.ke.qq.com/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 userDrawn="1"/>
        </p:nvSpPr>
        <p:spPr bwMode="auto">
          <a:xfrm>
            <a:off x="6215063" y="6478809"/>
            <a:ext cx="28741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684504192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5" name="PA_文本框 21"/>
          <p:cNvSpPr txBox="1"/>
          <p:nvPr>
            <p:custDataLst>
              <p:tags r:id="rId1"/>
            </p:custDataLst>
          </p:nvPr>
        </p:nvSpPr>
        <p:spPr>
          <a:xfrm>
            <a:off x="214282" y="2285992"/>
            <a:ext cx="7893352" cy="1323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5333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工厂模式总结</a:t>
            </a:r>
            <a:endParaRPr lang="en-US" altLang="zh-CN" sz="5333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pPr defTabSz="1218565" fontAlgn="auto">
              <a:defRPr/>
            </a:pPr>
            <a:r>
              <a:rPr lang="zh-CN" altLang="en-US" sz="2800" b="1" dirty="0" smtClean="0"/>
              <a:t> 工厂模式总结</a:t>
            </a:r>
            <a:endParaRPr lang="zh-CN" altLang="en-US" sz="1400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左大括号 3"/>
          <p:cNvSpPr/>
          <p:nvPr/>
        </p:nvSpPr>
        <p:spPr>
          <a:xfrm>
            <a:off x="5214942" y="1500174"/>
            <a:ext cx="239663" cy="160062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572132" y="1142984"/>
            <a:ext cx="185738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静态工厂模式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572132" y="1714488"/>
            <a:ext cx="185738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工厂方法模式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572132" y="2285992"/>
            <a:ext cx="185738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抽象工厂模式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72132" y="2857496"/>
            <a:ext cx="185738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建造者模式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14876" y="2071678"/>
            <a:ext cx="461665" cy="571504"/>
          </a:xfrm>
          <a:prstGeom prst="rect">
            <a:avLst/>
          </a:prstGeom>
          <a:solidFill>
            <a:schemeClr val="accent3"/>
          </a:solidFill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工厂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14480" y="1928802"/>
            <a:ext cx="914400" cy="9144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714612" y="2143116"/>
            <a:ext cx="185738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0800000">
            <a:off x="2714612" y="2500306"/>
            <a:ext cx="192882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2910" y="3643314"/>
            <a:ext cx="745749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原则：</a:t>
            </a:r>
            <a:endParaRPr lang="en-US" altLang="zh-CN" b="1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、解耦：把对象的创建和使用的过程分开。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、工厂负责对象的创建，包括其</a:t>
            </a:r>
            <a:r>
              <a:rPr lang="en-US" altLang="zh-CN" dirty="0" smtClean="0"/>
              <a:t>init</a:t>
            </a:r>
            <a:r>
              <a:rPr lang="zh-CN" altLang="en-US" dirty="0" smtClean="0"/>
              <a:t>方法的调用，黑盒创建过程。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、面向接口编程： 使用者只管使用，只知其接口而不知其实现类。</a:t>
            </a:r>
            <a:endParaRPr lang="en-US" altLang="zh-CN" dirty="0" smtClean="0"/>
          </a:p>
          <a:p>
            <a:r>
              <a:rPr lang="zh-CN" altLang="en-US" b="1" dirty="0" smtClean="0"/>
              <a:t>对比：</a:t>
            </a:r>
            <a:endParaRPr lang="en-US" altLang="zh-CN" b="1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、静态工厂：把所有对象的创建逻辑集中到一个（专业）类里处理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、工厂方法模式：一个工厂负责创建一个产品类的创建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、将一个系列的产品的工厂合并成一个工厂，负责生产这个系列的产品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、对象的创建比较复杂时，按步骤一块块创建，让创建过程模板化。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14612" y="1785926"/>
            <a:ext cx="1835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给我一个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fruit</a:t>
            </a:r>
            <a:r>
              <a:rPr lang="zh-CN" altLang="en-US" sz="1200" dirty="0" smtClean="0">
                <a:solidFill>
                  <a:srgbClr val="FF0000"/>
                </a:solidFill>
              </a:rPr>
              <a:t>接口的对象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14612" y="2643182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</a:rPr>
              <a:t>专业秘方给你建了一个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13866</TotalTime>
  <Words>262</Words>
  <PresentationFormat>全屏显示(4:3)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China</cp:lastModifiedBy>
  <cp:revision>1512</cp:revision>
  <dcterms:created xsi:type="dcterms:W3CDTF">2018-08-02T05:07:20Z</dcterms:created>
  <dcterms:modified xsi:type="dcterms:W3CDTF">2018-10-31T07:47:22Z</dcterms:modified>
</cp:coreProperties>
</file>