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06" r:id="rId2"/>
    <p:sldId id="403" r:id="rId3"/>
    <p:sldId id="404" r:id="rId4"/>
    <p:sldId id="337" r:id="rId5"/>
    <p:sldId id="40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1FF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96" autoAdjust="0"/>
    <p:restoredTop sz="94660"/>
  </p:normalViewPr>
  <p:slideViewPr>
    <p:cSldViewPr>
      <p:cViewPr varScale="1">
        <p:scale>
          <a:sx n="95" d="100"/>
          <a:sy n="95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BE77-52C6-4366-8B3E-3DB69628F004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6374-4920-4D73-B05F-89D95277E8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96038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11914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B372E-962C-45FB-96FD-329A462BC9F9}" type="datetime1">
              <a:rPr lang="zh-CN" altLang="en-US"/>
              <a:pPr>
                <a:defRPr/>
              </a:pPr>
              <a:t>10/31 Wed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5439-8DDF-4FC6-B134-C71ED8C739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57958"/>
            <a:ext cx="28741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78809"/>
            <a:ext cx="2874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" name="PA_文本框 21"/>
          <p:cNvSpPr txBox="1"/>
          <p:nvPr>
            <p:custDataLst>
              <p:tags r:id="rId1"/>
            </p:custDataLst>
          </p:nvPr>
        </p:nvSpPr>
        <p:spPr>
          <a:xfrm>
            <a:off x="214282" y="2285992"/>
            <a:ext cx="7893352" cy="11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5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桥接模式</a:t>
            </a:r>
            <a:endParaRPr lang="en-US" altLang="zh-CN" sz="5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果园水果熟了，需要我们进园去采摘</a:t>
            </a:r>
            <a:endParaRPr lang="en-US" altLang="zh-CN" sz="2800" b="1" dirty="0" smtClean="0"/>
          </a:p>
          <a:p>
            <a:pPr defTabSz="1218565" fontAlgn="auto">
              <a:defRPr/>
            </a:pPr>
            <a:r>
              <a:rPr lang="en-US" altLang="zh-CN" sz="1200" b="1" dirty="0" smtClean="0"/>
              <a:t>------------------------</a:t>
            </a:r>
            <a:r>
              <a:rPr lang="zh-CN" altLang="en-US" sz="1200" b="1" dirty="0" smtClean="0"/>
              <a:t>需要先确定采摘袋的大小和材质</a:t>
            </a:r>
            <a:endParaRPr lang="en-US" altLang="zh-CN" sz="1200" b="1" dirty="0" smtClean="0"/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26" name="直接箭头连接符 25"/>
          <p:cNvCxnSpPr>
            <a:stCxn id="56" idx="2"/>
          </p:cNvCxnSpPr>
          <p:nvPr/>
        </p:nvCxnSpPr>
        <p:spPr>
          <a:xfrm rot="16200000" flipH="1">
            <a:off x="631969" y="3215887"/>
            <a:ext cx="3274006" cy="3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8" idx="2"/>
          </p:cNvCxnSpPr>
          <p:nvPr/>
        </p:nvCxnSpPr>
        <p:spPr>
          <a:xfrm rot="5400000">
            <a:off x="2840090" y="3197073"/>
            <a:ext cx="3190428" cy="12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9" idx="2"/>
          </p:cNvCxnSpPr>
          <p:nvPr/>
        </p:nvCxnSpPr>
        <p:spPr>
          <a:xfrm rot="16200000" flipH="1">
            <a:off x="4490421" y="3216689"/>
            <a:ext cx="3274008" cy="32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500166" y="2322418"/>
            <a:ext cx="550072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1500166" y="3322550"/>
            <a:ext cx="550072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571604" y="4322682"/>
            <a:ext cx="550072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00100" y="217954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大</a:t>
            </a:r>
            <a:endParaRPr lang="zh-CN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00100" y="310823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中</a:t>
            </a:r>
            <a:endParaRPr lang="zh-CN" alt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00100" y="410836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小</a:t>
            </a:r>
            <a:endParaRPr lang="zh-CN" altLang="en-US" sz="2800" b="1" dirty="0"/>
          </a:p>
        </p:txBody>
      </p:sp>
      <p:sp>
        <p:nvSpPr>
          <p:cNvPr id="39" name="立方体 38"/>
          <p:cNvSpPr/>
          <p:nvPr/>
        </p:nvSpPr>
        <p:spPr>
          <a:xfrm>
            <a:off x="2000232" y="3108236"/>
            <a:ext cx="580438" cy="60276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缺角矩形 39"/>
          <p:cNvSpPr/>
          <p:nvPr/>
        </p:nvSpPr>
        <p:spPr>
          <a:xfrm>
            <a:off x="4134438" y="3036798"/>
            <a:ext cx="580438" cy="642942"/>
          </a:xfrm>
          <a:prstGeom prst="plaqu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七角星 40"/>
          <p:cNvSpPr/>
          <p:nvPr/>
        </p:nvSpPr>
        <p:spPr>
          <a:xfrm>
            <a:off x="5857884" y="3036798"/>
            <a:ext cx="571504" cy="642942"/>
          </a:xfrm>
          <a:prstGeom prst="star7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立方体 41"/>
          <p:cNvSpPr/>
          <p:nvPr/>
        </p:nvSpPr>
        <p:spPr>
          <a:xfrm>
            <a:off x="2143108" y="4202128"/>
            <a:ext cx="290219" cy="3348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缺角矩形 42"/>
          <p:cNvSpPr/>
          <p:nvPr/>
        </p:nvSpPr>
        <p:spPr>
          <a:xfrm>
            <a:off x="4281781" y="4179806"/>
            <a:ext cx="290219" cy="357190"/>
          </a:xfrm>
          <a:prstGeom prst="plaqu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七角星 43"/>
          <p:cNvSpPr/>
          <p:nvPr/>
        </p:nvSpPr>
        <p:spPr>
          <a:xfrm>
            <a:off x="6000760" y="4179806"/>
            <a:ext cx="285752" cy="357190"/>
          </a:xfrm>
          <a:prstGeom prst="star7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立方体 16"/>
          <p:cNvSpPr/>
          <p:nvPr/>
        </p:nvSpPr>
        <p:spPr>
          <a:xfrm>
            <a:off x="1928794" y="1965228"/>
            <a:ext cx="928694" cy="857256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缺角矩形 19"/>
          <p:cNvSpPr/>
          <p:nvPr/>
        </p:nvSpPr>
        <p:spPr>
          <a:xfrm>
            <a:off x="3929058" y="1893790"/>
            <a:ext cx="928694" cy="914400"/>
          </a:xfrm>
          <a:prstGeom prst="plaqu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七角星 21"/>
          <p:cNvSpPr/>
          <p:nvPr/>
        </p:nvSpPr>
        <p:spPr>
          <a:xfrm>
            <a:off x="5657864" y="1893790"/>
            <a:ext cx="914400" cy="914400"/>
          </a:xfrm>
          <a:prstGeom prst="star7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28794" y="1226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纸盒</a:t>
            </a:r>
            <a:endParaRPr lang="zh-CN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000496" y="123870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塑料袋</a:t>
            </a:r>
            <a:endParaRPr lang="zh-CN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786446" y="122656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麻袋</a:t>
            </a:r>
            <a:endParaRPr lang="zh-CN" alt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00034" y="5500702"/>
            <a:ext cx="825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采摘袋分不同的材质（纸</a:t>
            </a:r>
            <a:r>
              <a:rPr lang="en-US" altLang="zh-CN" dirty="0" smtClean="0"/>
              <a:t>/</a:t>
            </a:r>
            <a:r>
              <a:rPr lang="zh-CN" altLang="en-US" dirty="0" smtClean="0"/>
              <a:t>塑料</a:t>
            </a:r>
            <a:r>
              <a:rPr lang="en-US" altLang="zh-CN" dirty="0" smtClean="0"/>
              <a:t>/</a:t>
            </a:r>
            <a:r>
              <a:rPr lang="zh-CN" altLang="en-US" dirty="0" smtClean="0"/>
              <a:t>麻袋等十多种）和不同的型号（大</a:t>
            </a:r>
            <a:r>
              <a:rPr lang="en-US" altLang="zh-CN" dirty="0" smtClean="0"/>
              <a:t>/</a:t>
            </a:r>
            <a:r>
              <a:rPr lang="zh-CN" altLang="en-US" dirty="0" smtClean="0"/>
              <a:t>中</a:t>
            </a:r>
            <a:r>
              <a:rPr lang="en-US" altLang="zh-CN" dirty="0" smtClean="0"/>
              <a:t>/</a:t>
            </a:r>
            <a:r>
              <a:rPr lang="zh-CN" altLang="en-US" dirty="0" smtClean="0"/>
              <a:t>小</a:t>
            </a:r>
            <a:r>
              <a:rPr lang="en-US" altLang="zh-CN" dirty="0" smtClean="0"/>
              <a:t>/</a:t>
            </a:r>
            <a:r>
              <a:rPr lang="zh-CN" altLang="en-US" dirty="0" smtClean="0"/>
              <a:t>迷你）</a:t>
            </a:r>
            <a:endParaRPr lang="en-US" altLang="zh-CN" dirty="0" smtClean="0"/>
          </a:p>
          <a:p>
            <a:r>
              <a:rPr lang="zh-CN" altLang="en-US" dirty="0" smtClean="0"/>
              <a:t>组合起来，共</a:t>
            </a:r>
            <a:r>
              <a:rPr lang="en-US" altLang="zh-CN" dirty="0" smtClean="0"/>
              <a:t>40</a:t>
            </a:r>
            <a:r>
              <a:rPr lang="zh-CN" altLang="en-US" dirty="0" smtClean="0"/>
              <a:t>多种采摘袋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786578" y="114298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.............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桥接模式表达采摘袋</a:t>
            </a:r>
            <a:endParaRPr lang="en-US" altLang="zh-CN" sz="2800" b="1" dirty="0" smtClean="0"/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32" name="直接箭头连接符 31"/>
          <p:cNvCxnSpPr>
            <a:stCxn id="37" idx="2"/>
          </p:cNvCxnSpPr>
          <p:nvPr/>
        </p:nvCxnSpPr>
        <p:spPr>
          <a:xfrm rot="5400000">
            <a:off x="1553744" y="3232545"/>
            <a:ext cx="2357458" cy="35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285984" y="1285860"/>
            <a:ext cx="92869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采摘袋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285984" y="1704281"/>
            <a:ext cx="928694" cy="3673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大小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214678" y="1275657"/>
            <a:ext cx="428628" cy="79601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材质</a:t>
            </a: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2500298" y="3357559"/>
            <a:ext cx="500066" cy="35719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2500298" y="2857493"/>
            <a:ext cx="500066" cy="35719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中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500298" y="2285989"/>
            <a:ext cx="500066" cy="35719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2285984" y="3857625"/>
            <a:ext cx="1000132" cy="35719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迷你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8596" y="5072074"/>
            <a:ext cx="5673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、采摘袋有两个属性：大小与材质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、取舍采摘袋的主要属性，是大小</a:t>
            </a:r>
            <a:r>
              <a:rPr lang="en-US" altLang="zh-CN" dirty="0" smtClean="0"/>
              <a:t>;</a:t>
            </a:r>
            <a:r>
              <a:rPr lang="zh-CN" altLang="en-US" dirty="0" smtClean="0"/>
              <a:t>附属属性是材质。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、剥离掉附属属性材质，放入一个扩展实体中去。</a:t>
            </a:r>
            <a:endParaRPr lang="zh-CN" altLang="en-US" dirty="0"/>
          </a:p>
        </p:txBody>
      </p:sp>
      <p:cxnSp>
        <p:nvCxnSpPr>
          <p:cNvPr id="79" name="直接箭头连接符 78"/>
          <p:cNvCxnSpPr>
            <a:stCxn id="80" idx="2"/>
          </p:cNvCxnSpPr>
          <p:nvPr/>
        </p:nvCxnSpPr>
        <p:spPr>
          <a:xfrm rot="5400000">
            <a:off x="4732736" y="3268265"/>
            <a:ext cx="242889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5500694" y="1357298"/>
            <a:ext cx="928694" cy="7143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材质</a:t>
            </a:r>
            <a:endParaRPr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5500694" y="2214554"/>
            <a:ext cx="928694" cy="37505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纸盒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5500694" y="2857496"/>
            <a:ext cx="928694" cy="37505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麻袋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429256" y="3429000"/>
            <a:ext cx="1071570" cy="42862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塑料袋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5429256" y="3929066"/>
            <a:ext cx="1071570" cy="42862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......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0" name="肘形连接符 99"/>
          <p:cNvCxnSpPr>
            <a:stCxn id="45" idx="3"/>
            <a:endCxn id="80" idx="1"/>
          </p:cNvCxnSpPr>
          <p:nvPr/>
        </p:nvCxnSpPr>
        <p:spPr>
          <a:xfrm>
            <a:off x="3643306" y="1673666"/>
            <a:ext cx="1857388" cy="408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75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桥接模式</a:t>
            </a:r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将两个维度变化的功能组合起来，为的是</a:t>
            </a:r>
            <a:r>
              <a:rPr lang="zh-CN" altLang="en-US" sz="1400" b="1" dirty="0" smtClean="0"/>
              <a:t>独立变化</a:t>
            </a:r>
            <a:r>
              <a:rPr lang="zh-CN" altLang="en-US" sz="1400" dirty="0" smtClean="0"/>
              <a:t>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00760" y="2586038"/>
            <a:ext cx="1214446" cy="55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</a:t>
            </a:r>
          </a:p>
          <a:p>
            <a:pPr algn="ctr"/>
            <a:r>
              <a:rPr lang="zh-CN" altLang="en-US" dirty="0" smtClean="0"/>
              <a:t>材料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00562" y="4572008"/>
            <a:ext cx="85725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Paper</a:t>
            </a:r>
          </a:p>
          <a:p>
            <a:pPr algn="ctr"/>
            <a:r>
              <a:rPr lang="zh-CN" altLang="en-US" dirty="0" smtClean="0"/>
              <a:t>纸盒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57290" y="1928802"/>
            <a:ext cx="2143140" cy="50006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</a:t>
            </a:r>
            <a:r>
              <a:rPr lang="en-US" b="1" dirty="0" smtClean="0"/>
              <a:t>material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42844" y="3143248"/>
            <a:ext cx="85725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BigBag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285852" y="3143248"/>
            <a:ext cx="100013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en-US" altLang="zh-CN" dirty="0" smtClean="0"/>
              <a:t>id</a:t>
            </a:r>
            <a:r>
              <a:rPr lang="en-US" dirty="0" smtClean="0"/>
              <a:t>Bag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643570" y="4572008"/>
            <a:ext cx="100013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Plastic</a:t>
            </a:r>
          </a:p>
          <a:p>
            <a:pPr algn="ctr"/>
            <a:r>
              <a:rPr lang="zh-CN" altLang="en-US" dirty="0" smtClean="0"/>
              <a:t>塑料袋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500298" y="3143248"/>
            <a:ext cx="107157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altLang="zh-CN" dirty="0" smtClean="0"/>
              <a:t>mall</a:t>
            </a:r>
            <a:r>
              <a:rPr lang="en-US" dirty="0" smtClean="0"/>
              <a:t>Bag</a:t>
            </a:r>
            <a:endParaRPr lang="zh-CN" altLang="en-US" dirty="0"/>
          </a:p>
        </p:txBody>
      </p:sp>
      <p:cxnSp>
        <p:nvCxnSpPr>
          <p:cNvPr id="24" name="肘形连接符 23"/>
          <p:cNvCxnSpPr>
            <a:stCxn id="15" idx="0"/>
            <a:endCxn id="14" idx="2"/>
          </p:cNvCxnSpPr>
          <p:nvPr/>
        </p:nvCxnSpPr>
        <p:spPr>
          <a:xfrm rot="5400000" flipH="1" flipV="1">
            <a:off x="1142976" y="1857364"/>
            <a:ext cx="714380" cy="1857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4" idx="0"/>
            <a:endCxn id="14" idx="2"/>
          </p:cNvCxnSpPr>
          <p:nvPr/>
        </p:nvCxnSpPr>
        <p:spPr>
          <a:xfrm rot="5400000" flipH="1" flipV="1">
            <a:off x="1750199" y="2464587"/>
            <a:ext cx="714380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65" idx="0"/>
            <a:endCxn id="14" idx="2"/>
          </p:cNvCxnSpPr>
          <p:nvPr/>
        </p:nvCxnSpPr>
        <p:spPr>
          <a:xfrm rot="16200000" flipV="1">
            <a:off x="2375282" y="2482446"/>
            <a:ext cx="714380" cy="607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3" idx="0"/>
            <a:endCxn id="11" idx="2"/>
          </p:cNvCxnSpPr>
          <p:nvPr/>
        </p:nvCxnSpPr>
        <p:spPr>
          <a:xfrm rot="5400000" flipH="1" flipV="1">
            <a:off x="5054206" y="3018232"/>
            <a:ext cx="1428760" cy="16787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2" idx="0"/>
            <a:endCxn id="11" idx="2"/>
          </p:cNvCxnSpPr>
          <p:nvPr/>
        </p:nvCxnSpPr>
        <p:spPr>
          <a:xfrm rot="5400000" flipH="1" flipV="1">
            <a:off x="5661429" y="3625455"/>
            <a:ext cx="1428760" cy="4643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357290" y="1428736"/>
            <a:ext cx="214314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BagAbstraction</a:t>
            </a:r>
          </a:p>
          <a:p>
            <a:pPr algn="ctr"/>
            <a:r>
              <a:rPr lang="zh-CN" altLang="en-US" dirty="0" smtClean="0"/>
              <a:t>采摘袋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858016" y="4572008"/>
            <a:ext cx="85725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Sack</a:t>
            </a:r>
          </a:p>
          <a:p>
            <a:pPr algn="ctr"/>
            <a:r>
              <a:rPr lang="zh-CN" altLang="en-US" dirty="0" smtClean="0"/>
              <a:t>麻袋</a:t>
            </a:r>
            <a:endParaRPr lang="zh-CN" altLang="en-US" dirty="0"/>
          </a:p>
        </p:txBody>
      </p:sp>
      <p:cxnSp>
        <p:nvCxnSpPr>
          <p:cNvPr id="57" name="肘形连接符 56"/>
          <p:cNvCxnSpPr>
            <a:stCxn id="14" idx="3"/>
            <a:endCxn id="11" idx="1"/>
          </p:cNvCxnSpPr>
          <p:nvPr/>
        </p:nvCxnSpPr>
        <p:spPr>
          <a:xfrm>
            <a:off x="3500430" y="2178835"/>
            <a:ext cx="2500330" cy="685808"/>
          </a:xfrm>
          <a:prstGeom prst="bentConnector3">
            <a:avLst>
              <a:gd name="adj1" fmla="val 50000"/>
            </a:avLst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40" idx="0"/>
            <a:endCxn id="11" idx="2"/>
          </p:cNvCxnSpPr>
          <p:nvPr/>
        </p:nvCxnSpPr>
        <p:spPr>
          <a:xfrm rot="16200000" flipV="1">
            <a:off x="6232934" y="3518297"/>
            <a:ext cx="1428760" cy="6786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8001024" y="4572008"/>
            <a:ext cx="85725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.........</a:t>
            </a:r>
            <a:endParaRPr lang="zh-CN" altLang="en-US" dirty="0"/>
          </a:p>
        </p:txBody>
      </p:sp>
      <p:cxnSp>
        <p:nvCxnSpPr>
          <p:cNvPr id="63" name="肘形连接符 62"/>
          <p:cNvCxnSpPr>
            <a:stCxn id="61" idx="0"/>
            <a:endCxn id="11" idx="2"/>
          </p:cNvCxnSpPr>
          <p:nvPr/>
        </p:nvCxnSpPr>
        <p:spPr>
          <a:xfrm rot="16200000" flipV="1">
            <a:off x="6804438" y="2946793"/>
            <a:ext cx="1428760" cy="18216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786182" y="3143248"/>
            <a:ext cx="100013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MiniBag</a:t>
            </a:r>
            <a:endParaRPr lang="zh-CN" altLang="en-US" dirty="0"/>
          </a:p>
        </p:txBody>
      </p:sp>
      <p:cxnSp>
        <p:nvCxnSpPr>
          <p:cNvPr id="67" name="肘形连接符 66"/>
          <p:cNvCxnSpPr>
            <a:stCxn id="64" idx="0"/>
            <a:endCxn id="14" idx="2"/>
          </p:cNvCxnSpPr>
          <p:nvPr/>
        </p:nvCxnSpPr>
        <p:spPr>
          <a:xfrm rot="16200000" flipV="1">
            <a:off x="3000364" y="1857364"/>
            <a:ext cx="714380" cy="1857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8596" y="5214950"/>
            <a:ext cx="7914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dirty="0" smtClean="0"/>
              <a:t> </a:t>
            </a:r>
            <a:r>
              <a:rPr lang="zh-CN" altLang="en-US" dirty="0" smtClean="0"/>
              <a:t>材质属性</a:t>
            </a:r>
            <a:r>
              <a:rPr lang="en-US" dirty="0" smtClean="0"/>
              <a:t>Material</a:t>
            </a:r>
            <a:r>
              <a:rPr lang="zh-CN" altLang="en-US" dirty="0" smtClean="0"/>
              <a:t>，单独成为一个扩展属性接口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dirty="0" smtClean="0"/>
              <a:t> BagAbstraction</a:t>
            </a:r>
            <a:r>
              <a:rPr lang="zh-CN" altLang="en-US" dirty="0" smtClean="0"/>
              <a:t>组合</a:t>
            </a:r>
            <a:r>
              <a:rPr lang="en-US" dirty="0" smtClean="0"/>
              <a:t>Material</a:t>
            </a:r>
            <a:r>
              <a:rPr lang="zh-CN" altLang="en-US" dirty="0" smtClean="0"/>
              <a:t>接口对象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dirty="0" smtClean="0"/>
              <a:t> BagAbstraction</a:t>
            </a:r>
            <a:r>
              <a:rPr lang="zh-CN" altLang="en-US" dirty="0" smtClean="0"/>
              <a:t>具有四个子类（大</a:t>
            </a:r>
            <a:r>
              <a:rPr lang="en-US" altLang="zh-CN" dirty="0" smtClean="0"/>
              <a:t>/</a:t>
            </a:r>
            <a:r>
              <a:rPr lang="zh-CN" altLang="en-US" dirty="0" smtClean="0"/>
              <a:t>中</a:t>
            </a:r>
            <a:r>
              <a:rPr lang="en-US" altLang="zh-CN" dirty="0" smtClean="0"/>
              <a:t>/</a:t>
            </a:r>
            <a:r>
              <a:rPr lang="zh-CN" altLang="en-US" dirty="0" smtClean="0"/>
              <a:t>小</a:t>
            </a:r>
            <a:r>
              <a:rPr lang="en-US" altLang="zh-CN" dirty="0" smtClean="0"/>
              <a:t>/</a:t>
            </a:r>
            <a:r>
              <a:rPr lang="zh-CN" altLang="en-US" dirty="0" smtClean="0"/>
              <a:t>迷你），与</a:t>
            </a:r>
            <a:r>
              <a:rPr lang="en-US" dirty="0" smtClean="0"/>
              <a:t>Material</a:t>
            </a:r>
            <a:r>
              <a:rPr lang="zh-CN" altLang="en-US" dirty="0" smtClean="0"/>
              <a:t>子类组合变化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2071670" y="4000504"/>
            <a:ext cx="5929354" cy="15716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071670" y="1000108"/>
            <a:ext cx="5929354" cy="18573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5720" y="357166"/>
            <a:ext cx="7369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 anchor="ctr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适配器模式</a:t>
            </a:r>
            <a:r>
              <a:rPr lang="en-US" altLang="zh-CN" sz="2800" b="1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r>
              <a:rPr lang="zh-CN" altLang="en-US" sz="1400" b="1" dirty="0" smtClean="0">
                <a:solidFill>
                  <a:srgbClr val="FF0000"/>
                </a:solidFill>
                <a:sym typeface="Wingdings" pitchFamily="2" charset="2"/>
              </a:rPr>
              <a:t>异同</a:t>
            </a:r>
            <a:r>
              <a:rPr lang="en-US" altLang="zh-CN" sz="28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800" b="1" dirty="0" smtClean="0">
                <a:sym typeface="Wingdings" pitchFamily="2" charset="2"/>
              </a:rPr>
              <a:t>桥接模式</a:t>
            </a:r>
            <a:endParaRPr lang="en-US" altLang="zh-CN" sz="2800" b="1" dirty="0" smtClean="0"/>
          </a:p>
        </p:txBody>
      </p:sp>
      <p:sp>
        <p:nvSpPr>
          <p:cNvPr id="70" name="上下箭头 69"/>
          <p:cNvSpPr/>
          <p:nvPr/>
        </p:nvSpPr>
        <p:spPr>
          <a:xfrm>
            <a:off x="3786182" y="2857496"/>
            <a:ext cx="484632" cy="114300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上下箭头 70"/>
          <p:cNvSpPr/>
          <p:nvPr/>
        </p:nvSpPr>
        <p:spPr>
          <a:xfrm>
            <a:off x="4429124" y="2857496"/>
            <a:ext cx="484632" cy="114300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857884" y="1428736"/>
            <a:ext cx="1214446" cy="55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</a:t>
            </a:r>
          </a:p>
          <a:p>
            <a:pPr algn="ctr"/>
            <a:r>
              <a:rPr lang="zh-CN" altLang="en-US" dirty="0" smtClean="0"/>
              <a:t>材料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357422" y="1571612"/>
            <a:ext cx="2143140" cy="3571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</a:t>
            </a:r>
            <a:r>
              <a:rPr lang="en-US" b="1" dirty="0" smtClean="0"/>
              <a:t>material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0" y="2214554"/>
            <a:ext cx="85725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BigBag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71538" y="2214554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en-US" altLang="zh-CN" dirty="0" smtClean="0"/>
              <a:t>id</a:t>
            </a:r>
            <a:r>
              <a:rPr lang="en-US" dirty="0" smtClean="0"/>
              <a:t>Bag</a:t>
            </a:r>
            <a:endParaRPr lang="zh-CN" altLang="en-US" dirty="0"/>
          </a:p>
        </p:txBody>
      </p:sp>
      <p:cxnSp>
        <p:nvCxnSpPr>
          <p:cNvPr id="33" name="肘形连接符 32"/>
          <p:cNvCxnSpPr>
            <a:stCxn id="30" idx="0"/>
            <a:endCxn id="29" idx="2"/>
          </p:cNvCxnSpPr>
          <p:nvPr/>
        </p:nvCxnSpPr>
        <p:spPr>
          <a:xfrm rot="5400000" flipH="1" flipV="1">
            <a:off x="1785934" y="571496"/>
            <a:ext cx="285752" cy="30003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1" idx="0"/>
            <a:endCxn id="29" idx="2"/>
          </p:cNvCxnSpPr>
          <p:nvPr/>
        </p:nvCxnSpPr>
        <p:spPr>
          <a:xfrm rot="5400000" flipH="1" flipV="1">
            <a:off x="2339562" y="1125125"/>
            <a:ext cx="285752" cy="18931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357422" y="1214422"/>
            <a:ext cx="214314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BagAbstraction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29" idx="3"/>
            <a:endCxn id="28" idx="1"/>
          </p:cNvCxnSpPr>
          <p:nvPr/>
        </p:nvCxnSpPr>
        <p:spPr>
          <a:xfrm flipV="1">
            <a:off x="4500562" y="1707341"/>
            <a:ext cx="1357322" cy="42866"/>
          </a:xfrm>
          <a:prstGeom prst="bentConnector3">
            <a:avLst>
              <a:gd name="adj1" fmla="val 50000"/>
            </a:avLst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285984" y="4143380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OrangeBag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5929322" y="4143380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AppleBag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214810" y="4786322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OrangeBagAdapter</a:t>
            </a:r>
            <a:endParaRPr lang="zh-CN" altLang="en-US" dirty="0"/>
          </a:p>
        </p:txBody>
      </p:sp>
      <p:cxnSp>
        <p:nvCxnSpPr>
          <p:cNvPr id="64" name="肘形连接符 63"/>
          <p:cNvCxnSpPr>
            <a:stCxn id="63" idx="0"/>
            <a:endCxn id="61" idx="2"/>
          </p:cNvCxnSpPr>
          <p:nvPr/>
        </p:nvCxnSpPr>
        <p:spPr>
          <a:xfrm rot="16200000" flipV="1">
            <a:off x="4018356" y="3589735"/>
            <a:ext cx="214314" cy="2178859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21"/>
          <p:cNvCxnSpPr>
            <a:stCxn id="66" idx="3"/>
            <a:endCxn id="62" idx="2"/>
          </p:cNvCxnSpPr>
          <p:nvPr/>
        </p:nvCxnSpPr>
        <p:spPr>
          <a:xfrm flipV="1">
            <a:off x="6215074" y="4572008"/>
            <a:ext cx="678661" cy="750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14810" y="5143512"/>
            <a:ext cx="2000264" cy="3571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altLang="zh-CN" dirty="0" smtClean="0"/>
              <a:t>ppleBag  bag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42844" y="5786454"/>
            <a:ext cx="848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PS</a:t>
            </a:r>
            <a:r>
              <a:rPr lang="zh-CN" altLang="en-US" dirty="0" smtClean="0">
                <a:solidFill>
                  <a:srgbClr val="FF0000"/>
                </a:solidFill>
              </a:rPr>
              <a:t>：都是把两个对象组合起来配合工作。桥接的目标是分离，适配的目标是合并。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13866</TotalTime>
  <Words>362</Words>
  <PresentationFormat>全屏显示(4:3)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1512</cp:revision>
  <dcterms:created xsi:type="dcterms:W3CDTF">2018-08-02T05:07:20Z</dcterms:created>
  <dcterms:modified xsi:type="dcterms:W3CDTF">2018-10-31T07:53:47Z</dcterms:modified>
</cp:coreProperties>
</file>