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2" r:id="rId2"/>
    <p:sldId id="414" r:id="rId3"/>
    <p:sldId id="415" r:id="rId4"/>
    <p:sldId id="41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代理模式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57158" y="3786190"/>
            <a:ext cx="8501122" cy="192882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68" idx="3"/>
            <a:endCxn id="32" idx="1"/>
          </p:cNvCxnSpPr>
          <p:nvPr/>
        </p:nvCxnSpPr>
        <p:spPr>
          <a:xfrm>
            <a:off x="1928794" y="214311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42860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水果店与第三方合作，开展了海外水果代购服务</a:t>
            </a:r>
            <a:endParaRPr lang="zh-CN" altLang="en-US" dirty="0"/>
          </a:p>
        </p:txBody>
      </p:sp>
      <p:sp>
        <p:nvSpPr>
          <p:cNvPr id="58" name="五边形 57"/>
          <p:cNvSpPr/>
          <p:nvPr/>
        </p:nvSpPr>
        <p:spPr>
          <a:xfrm>
            <a:off x="7286644" y="1785926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送货上门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32" idx="3"/>
            <a:endCxn id="55" idx="1"/>
          </p:cNvCxnSpPr>
          <p:nvPr/>
        </p:nvCxnSpPr>
        <p:spPr>
          <a:xfrm>
            <a:off x="4143372" y="2143116"/>
            <a:ext cx="2607487" cy="35719"/>
          </a:xfrm>
          <a:prstGeom prst="straightConnector1">
            <a:avLst/>
          </a:prstGeom>
          <a:ln w="571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/>
          <p:cNvSpPr/>
          <p:nvPr/>
        </p:nvSpPr>
        <p:spPr>
          <a:xfrm>
            <a:off x="500034" y="1785926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客户下单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21" idx="3"/>
            <a:endCxn id="15" idx="1"/>
          </p:cNvCxnSpPr>
          <p:nvPr/>
        </p:nvCxnSpPr>
        <p:spPr>
          <a:xfrm>
            <a:off x="4143372" y="4786322"/>
            <a:ext cx="35719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五边形 18"/>
          <p:cNvSpPr/>
          <p:nvPr/>
        </p:nvSpPr>
        <p:spPr>
          <a:xfrm>
            <a:off x="6357950" y="4429132"/>
            <a:ext cx="1857388" cy="714380"/>
          </a:xfrm>
          <a:prstGeom prst="homePlat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运送到水果店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3"/>
            <a:endCxn id="19" idx="1"/>
          </p:cNvCxnSpPr>
          <p:nvPr/>
        </p:nvCxnSpPr>
        <p:spPr>
          <a:xfrm>
            <a:off x="5929322" y="4786322"/>
            <a:ext cx="42862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五边形 20"/>
          <p:cNvSpPr/>
          <p:nvPr/>
        </p:nvSpPr>
        <p:spPr>
          <a:xfrm>
            <a:off x="2714612" y="4429132"/>
            <a:ext cx="1428760" cy="714380"/>
          </a:xfrm>
          <a:prstGeom prst="homePlat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接受订单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4500562" y="4429132"/>
            <a:ext cx="1428760" cy="714380"/>
          </a:xfrm>
          <a:prstGeom prst="homePlat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海外采购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74" y="4214818"/>
            <a:ext cx="461665" cy="12304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第三方公司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2643174" y="1785926"/>
            <a:ext cx="1500198" cy="71438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中转订单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（代理）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2"/>
            <a:endCxn id="21" idx="0"/>
          </p:cNvCxnSpPr>
          <p:nvPr/>
        </p:nvCxnSpPr>
        <p:spPr>
          <a:xfrm rot="16200000" flipH="1">
            <a:off x="2268124" y="3446859"/>
            <a:ext cx="1928826" cy="35719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燕尾形 54"/>
          <p:cNvSpPr/>
          <p:nvPr/>
        </p:nvSpPr>
        <p:spPr>
          <a:xfrm>
            <a:off x="6429388" y="1857364"/>
            <a:ext cx="785818" cy="64294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5" idx="2"/>
          </p:cNvCxnSpPr>
          <p:nvPr/>
        </p:nvCxnSpPr>
        <p:spPr>
          <a:xfrm rot="5400000" flipH="1" flipV="1">
            <a:off x="5688219" y="3455789"/>
            <a:ext cx="1928826" cy="1786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代理模式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一个类代表另一个类的功能。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868" y="228599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订单接口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43042" y="3571876"/>
            <a:ext cx="184377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OrderServiceImpl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本地订单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5074" y="3071810"/>
            <a:ext cx="2286016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altLang="zh-CN" dirty="0" smtClean="0"/>
              <a:t>ut</a:t>
            </a:r>
            <a:r>
              <a:rPr lang="en-US" dirty="0" smtClean="0"/>
              <a:t>OrderServiceImpl</a:t>
            </a:r>
            <a:r>
              <a:rPr lang="zh-CN" altLang="en-US" dirty="0" smtClean="0"/>
              <a:t>第三方公司订单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3" idx="0"/>
            <a:endCxn id="11" idx="2"/>
          </p:cNvCxnSpPr>
          <p:nvPr/>
        </p:nvCxnSpPr>
        <p:spPr>
          <a:xfrm rot="5400000" flipH="1" flipV="1">
            <a:off x="3050540" y="2300450"/>
            <a:ext cx="785818" cy="17570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0"/>
            <a:endCxn id="11" idx="3"/>
          </p:cNvCxnSpPr>
          <p:nvPr/>
        </p:nvCxnSpPr>
        <p:spPr>
          <a:xfrm rot="16200000" flipV="1">
            <a:off x="5947182" y="1660910"/>
            <a:ext cx="535785" cy="2286016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71868" y="4714884"/>
            <a:ext cx="2786082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   orderService</a:t>
            </a:r>
            <a:endParaRPr lang="zh-CN" altLang="en-US" dirty="0"/>
          </a:p>
        </p:txBody>
      </p:sp>
      <p:cxnSp>
        <p:nvCxnSpPr>
          <p:cNvPr id="29" name="形状 28"/>
          <p:cNvCxnSpPr>
            <a:stCxn id="54" idx="0"/>
            <a:endCxn id="11" idx="2"/>
          </p:cNvCxnSpPr>
          <p:nvPr/>
        </p:nvCxnSpPr>
        <p:spPr>
          <a:xfrm rot="16200000" flipV="1">
            <a:off x="3857620" y="3250405"/>
            <a:ext cx="1571636" cy="642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71868" y="4357694"/>
            <a:ext cx="2786082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ProxyOrder</a:t>
            </a:r>
            <a:endParaRPr lang="zh-CN" altLang="en-US" dirty="0"/>
          </a:p>
        </p:txBody>
      </p:sp>
      <p:cxnSp>
        <p:nvCxnSpPr>
          <p:cNvPr id="61" name="形状 60"/>
          <p:cNvCxnSpPr>
            <a:stCxn id="27" idx="3"/>
            <a:endCxn id="14" idx="2"/>
          </p:cNvCxnSpPr>
          <p:nvPr/>
        </p:nvCxnSpPr>
        <p:spPr>
          <a:xfrm flipV="1">
            <a:off x="6357950" y="3571876"/>
            <a:ext cx="1000132" cy="1321603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28596" y="228599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3" idx="3"/>
            <a:endCxn id="11" idx="1"/>
          </p:cNvCxnSpPr>
          <p:nvPr/>
        </p:nvCxnSpPr>
        <p:spPr>
          <a:xfrm>
            <a:off x="1928794" y="2536025"/>
            <a:ext cx="1643074" cy="1588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071670" y="3643314"/>
            <a:ext cx="5929354" cy="1928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071670" y="1000108"/>
            <a:ext cx="5929354" cy="18573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5720" y="35716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代理模式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" pitchFamily="2" charset="2"/>
              </a:rPr>
              <a:t>异同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800" b="1" dirty="0" smtClean="0">
                <a:sym typeface="Wingdings" pitchFamily="2" charset="2"/>
              </a:rPr>
              <a:t>装饰模式</a:t>
            </a:r>
            <a:endParaRPr lang="en-US" altLang="zh-CN" sz="2800" b="1" dirty="0" smtClean="0"/>
          </a:p>
        </p:txBody>
      </p:sp>
      <p:sp>
        <p:nvSpPr>
          <p:cNvPr id="70" name="上下箭头 69"/>
          <p:cNvSpPr/>
          <p:nvPr/>
        </p:nvSpPr>
        <p:spPr>
          <a:xfrm>
            <a:off x="3786182" y="2857496"/>
            <a:ext cx="484632" cy="71438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上下箭头 70"/>
          <p:cNvSpPr/>
          <p:nvPr/>
        </p:nvSpPr>
        <p:spPr>
          <a:xfrm>
            <a:off x="4429124" y="2857496"/>
            <a:ext cx="484632" cy="71438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42844" y="5643578"/>
            <a:ext cx="835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：都是当前对象无法胜任主功能，转给第三方对象来完成主功能。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装饰目标是增强自身（第三方是我内部），代理目标是找经纪人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甩锅（外部）。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28926" y="11429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订单接口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43570" y="1571612"/>
            <a:ext cx="2286016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altLang="zh-CN" dirty="0" smtClean="0"/>
              <a:t>ut</a:t>
            </a:r>
            <a:r>
              <a:rPr lang="en-US" dirty="0" smtClean="0"/>
              <a:t>OrderServiceImpl</a:t>
            </a:r>
            <a:r>
              <a:rPr lang="zh-CN" altLang="en-US" dirty="0" smtClean="0"/>
              <a:t>第三方公司订单</a:t>
            </a:r>
            <a:endParaRPr lang="zh-CN" altLang="en-US" dirty="0"/>
          </a:p>
        </p:txBody>
      </p:sp>
      <p:cxnSp>
        <p:nvCxnSpPr>
          <p:cNvPr id="39" name="肘形连接符 16"/>
          <p:cNvCxnSpPr>
            <a:stCxn id="38" idx="0"/>
            <a:endCxn id="35" idx="3"/>
          </p:cNvCxnSpPr>
          <p:nvPr/>
        </p:nvCxnSpPr>
        <p:spPr>
          <a:xfrm rot="16200000" flipV="1">
            <a:off x="5518554" y="303588"/>
            <a:ext cx="178595" cy="2357454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285984" y="2357430"/>
            <a:ext cx="2786082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OrderService   orderService</a:t>
            </a:r>
            <a:endParaRPr lang="zh-CN" altLang="en-US" dirty="0"/>
          </a:p>
        </p:txBody>
      </p:sp>
      <p:cxnSp>
        <p:nvCxnSpPr>
          <p:cNvPr id="41" name="形状 28"/>
          <p:cNvCxnSpPr>
            <a:stCxn id="42" idx="0"/>
            <a:endCxn id="35" idx="2"/>
          </p:cNvCxnSpPr>
          <p:nvPr/>
        </p:nvCxnSpPr>
        <p:spPr>
          <a:xfrm rot="5400000" flipH="1" flipV="1">
            <a:off x="3500430" y="1821645"/>
            <a:ext cx="35719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285984" y="2000240"/>
            <a:ext cx="2786082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ProxyOrder</a:t>
            </a:r>
            <a:endParaRPr lang="zh-CN" altLang="en-US" dirty="0"/>
          </a:p>
        </p:txBody>
      </p:sp>
      <p:cxnSp>
        <p:nvCxnSpPr>
          <p:cNvPr id="43" name="形状 42"/>
          <p:cNvCxnSpPr>
            <a:stCxn id="40" idx="3"/>
            <a:endCxn id="38" idx="2"/>
          </p:cNvCxnSpPr>
          <p:nvPr/>
        </p:nvCxnSpPr>
        <p:spPr>
          <a:xfrm flipV="1">
            <a:off x="5072066" y="2071678"/>
            <a:ext cx="1714512" cy="46434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357686" y="378619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Bag</a:t>
            </a:r>
          </a:p>
          <a:p>
            <a:pPr algn="ctr"/>
            <a:r>
              <a:rPr lang="zh-CN" altLang="en-US" dirty="0" smtClean="0"/>
              <a:t>包装接口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143140" y="4643446"/>
            <a:ext cx="127224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AppleBag</a:t>
            </a:r>
          </a:p>
          <a:p>
            <a:pPr algn="ctr"/>
            <a:r>
              <a:rPr lang="zh-CN" altLang="en-US" dirty="0" smtClean="0"/>
              <a:t>苹果包装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52" idx="0"/>
            <a:endCxn id="51" idx="2"/>
          </p:cNvCxnSpPr>
          <p:nvPr/>
        </p:nvCxnSpPr>
        <p:spPr>
          <a:xfrm rot="5400000" flipH="1" flipV="1">
            <a:off x="3764928" y="3300590"/>
            <a:ext cx="357190" cy="23285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72132" y="5000636"/>
            <a:ext cx="1571636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  bag</a:t>
            </a:r>
            <a:endParaRPr lang="zh-CN" altLang="en-US" dirty="0"/>
          </a:p>
        </p:txBody>
      </p:sp>
      <p:cxnSp>
        <p:nvCxnSpPr>
          <p:cNvPr id="57" name="形状 28"/>
          <p:cNvCxnSpPr>
            <a:stCxn id="58" idx="0"/>
            <a:endCxn id="51" idx="2"/>
          </p:cNvCxnSpPr>
          <p:nvPr/>
        </p:nvCxnSpPr>
        <p:spPr>
          <a:xfrm rot="16200000" flipV="1">
            <a:off x="5554273" y="3839768"/>
            <a:ext cx="357190" cy="1250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572132" y="4643446"/>
            <a:ext cx="157163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BagDecorator</a:t>
            </a:r>
            <a:endParaRPr lang="zh-CN" altLang="en-US" dirty="0"/>
          </a:p>
        </p:txBody>
      </p:sp>
      <p:cxnSp>
        <p:nvCxnSpPr>
          <p:cNvPr id="59" name="形状 60"/>
          <p:cNvCxnSpPr>
            <a:stCxn id="56" idx="3"/>
            <a:endCxn id="51" idx="3"/>
          </p:cNvCxnSpPr>
          <p:nvPr/>
        </p:nvCxnSpPr>
        <p:spPr>
          <a:xfrm flipH="1" flipV="1">
            <a:off x="5857884" y="4036223"/>
            <a:ext cx="1285884" cy="1143008"/>
          </a:xfrm>
          <a:prstGeom prst="bentConnector3">
            <a:avLst>
              <a:gd name="adj1" fmla="val -1777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786182" y="4643446"/>
            <a:ext cx="12144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OrangeBag</a:t>
            </a:r>
          </a:p>
          <a:p>
            <a:pPr algn="ctr"/>
            <a:r>
              <a:rPr lang="zh-CN" altLang="en-US" dirty="0" smtClean="0"/>
              <a:t>桔子包装</a:t>
            </a:r>
            <a:endParaRPr lang="zh-CN" altLang="en-US" dirty="0"/>
          </a:p>
        </p:txBody>
      </p:sp>
      <p:cxnSp>
        <p:nvCxnSpPr>
          <p:cNvPr id="82" name="肘形连接符 81"/>
          <p:cNvCxnSpPr>
            <a:stCxn id="80" idx="0"/>
            <a:endCxn id="51" idx="2"/>
          </p:cNvCxnSpPr>
          <p:nvPr/>
        </p:nvCxnSpPr>
        <p:spPr>
          <a:xfrm rot="5400000" flipH="1" flipV="1">
            <a:off x="4571992" y="4107653"/>
            <a:ext cx="357190" cy="7143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210</Words>
  <PresentationFormat>全屏显示(4:3)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2018-10-31T07:55:17Z</dcterms:modified>
</cp:coreProperties>
</file>