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3" r:id="rId2"/>
    <p:sldId id="417" r:id="rId3"/>
    <p:sldId id="342" r:id="rId4"/>
    <p:sldId id="41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组合模式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0034" y="4286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客户订单的目的地问题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85786" y="928670"/>
            <a:ext cx="914400" cy="500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目的地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8728" y="157161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上海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28728" y="192880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天津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28728" y="228599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北京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形状 37"/>
          <p:cNvCxnSpPr>
            <a:stCxn id="18" idx="2"/>
            <a:endCxn id="22" idx="1"/>
          </p:cNvCxnSpPr>
          <p:nvPr/>
        </p:nvCxnSpPr>
        <p:spPr>
          <a:xfrm rot="16200000" flipH="1">
            <a:off x="1192981" y="1478741"/>
            <a:ext cx="285752" cy="185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8" idx="2"/>
            <a:endCxn id="26" idx="1"/>
          </p:cNvCxnSpPr>
          <p:nvPr/>
        </p:nvCxnSpPr>
        <p:spPr>
          <a:xfrm rot="16200000" flipH="1">
            <a:off x="1014386" y="1657336"/>
            <a:ext cx="642942" cy="185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stCxn id="18" idx="2"/>
            <a:endCxn id="27" idx="1"/>
          </p:cNvCxnSpPr>
          <p:nvPr/>
        </p:nvCxnSpPr>
        <p:spPr>
          <a:xfrm rot="16200000" flipH="1">
            <a:off x="835791" y="1835931"/>
            <a:ext cx="1000132" cy="185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14546" y="264318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朝阳区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4546" y="371475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海淀区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14546" y="407194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西城区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形状 46"/>
          <p:cNvCxnSpPr>
            <a:stCxn id="27" idx="2"/>
            <a:endCxn id="43" idx="1"/>
          </p:cNvCxnSpPr>
          <p:nvPr/>
        </p:nvCxnSpPr>
        <p:spPr>
          <a:xfrm rot="16200000" flipH="1">
            <a:off x="1943080" y="2514592"/>
            <a:ext cx="214314" cy="32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形状 48"/>
          <p:cNvCxnSpPr>
            <a:stCxn id="27" idx="2"/>
            <a:endCxn id="44" idx="1"/>
          </p:cNvCxnSpPr>
          <p:nvPr/>
        </p:nvCxnSpPr>
        <p:spPr>
          <a:xfrm rot="16200000" flipH="1">
            <a:off x="1407295" y="3050377"/>
            <a:ext cx="1285884" cy="32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形状 50"/>
          <p:cNvCxnSpPr>
            <a:stCxn id="27" idx="2"/>
            <a:endCxn id="45" idx="1"/>
          </p:cNvCxnSpPr>
          <p:nvPr/>
        </p:nvCxnSpPr>
        <p:spPr>
          <a:xfrm rot="16200000" flipH="1">
            <a:off x="1228700" y="3228972"/>
            <a:ext cx="1643074" cy="32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500166" y="4500570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广东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00166" y="4857760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江苏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形状 56"/>
          <p:cNvCxnSpPr>
            <a:stCxn id="18" idx="2"/>
            <a:endCxn id="53" idx="1"/>
          </p:cNvCxnSpPr>
          <p:nvPr/>
        </p:nvCxnSpPr>
        <p:spPr>
          <a:xfrm rot="16200000" flipH="1">
            <a:off x="-235779" y="2907501"/>
            <a:ext cx="3214710" cy="257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形状 61"/>
          <p:cNvCxnSpPr>
            <a:stCxn id="18" idx="2"/>
            <a:endCxn id="54" idx="1"/>
          </p:cNvCxnSpPr>
          <p:nvPr/>
        </p:nvCxnSpPr>
        <p:spPr>
          <a:xfrm rot="16200000" flipH="1">
            <a:off x="-414374" y="3086096"/>
            <a:ext cx="3571900" cy="257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500166" y="5286388"/>
            <a:ext cx="914400" cy="714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5357826"/>
            <a:ext cx="461665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.........</a:t>
            </a:r>
            <a:endParaRPr lang="zh-CN" altLang="en-US" dirty="0"/>
          </a:p>
        </p:txBody>
      </p:sp>
      <p:cxnSp>
        <p:nvCxnSpPr>
          <p:cNvPr id="66" name="形状 65"/>
          <p:cNvCxnSpPr>
            <a:stCxn id="18" idx="2"/>
            <a:endCxn id="63" idx="1"/>
          </p:cNvCxnSpPr>
          <p:nvPr/>
        </p:nvCxnSpPr>
        <p:spPr>
          <a:xfrm rot="16200000" flipH="1">
            <a:off x="-735845" y="3407567"/>
            <a:ext cx="4214842" cy="257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86116" y="300037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朝外街道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286116" y="335756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三里屯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形状 70"/>
          <p:cNvCxnSpPr>
            <a:stCxn id="43" idx="2"/>
            <a:endCxn id="67" idx="1"/>
          </p:cNvCxnSpPr>
          <p:nvPr/>
        </p:nvCxnSpPr>
        <p:spPr>
          <a:xfrm rot="16200000" flipH="1">
            <a:off x="2871774" y="2728906"/>
            <a:ext cx="214314" cy="6143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43" idx="2"/>
            <a:endCxn id="69" idx="1"/>
          </p:cNvCxnSpPr>
          <p:nvPr/>
        </p:nvCxnSpPr>
        <p:spPr>
          <a:xfrm rot="16200000" flipH="1">
            <a:off x="2693179" y="2907501"/>
            <a:ext cx="571504" cy="6143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7554" y="4714884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、行政区划有三级至五级不等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、组织这个一样目录，供客户选择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、如果每级区划使用一个类，需要五个类，太复杂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、希望能简化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7215206" y="1357298"/>
            <a:ext cx="1571636" cy="47149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42844" y="1357298"/>
            <a:ext cx="5715040" cy="47149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组合模式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把一组相似的对象当作一个单一的对象，为的是</a:t>
            </a:r>
            <a:r>
              <a:rPr lang="zh-CN" altLang="en-US" sz="1400" b="1" dirty="0" smtClean="0"/>
              <a:t>减少数据类型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4434" y="3500438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二级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4586" y="4143380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57594" y="478632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四级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4896" y="5429264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五级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14520" y="1928802"/>
            <a:ext cx="914400" cy="500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4282" y="2857496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一级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肘形连接符 57"/>
          <p:cNvCxnSpPr>
            <a:stCxn id="56" idx="0"/>
            <a:endCxn id="42" idx="2"/>
          </p:cNvCxnSpPr>
          <p:nvPr/>
        </p:nvCxnSpPr>
        <p:spPr>
          <a:xfrm rot="5400000" flipH="1" flipV="1">
            <a:off x="1407287" y="1693063"/>
            <a:ext cx="428628" cy="19002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4" idx="0"/>
            <a:endCxn id="42" idx="2"/>
          </p:cNvCxnSpPr>
          <p:nvPr/>
        </p:nvCxnSpPr>
        <p:spPr>
          <a:xfrm rot="5400000" flipH="1" flipV="1">
            <a:off x="1685892" y="2614610"/>
            <a:ext cx="1071570" cy="700086"/>
          </a:xfrm>
          <a:prstGeom prst="bentConnector3">
            <a:avLst>
              <a:gd name="adj1" fmla="val 796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8" idx="0"/>
            <a:endCxn id="42" idx="2"/>
          </p:cNvCxnSpPr>
          <p:nvPr/>
        </p:nvCxnSpPr>
        <p:spPr>
          <a:xfrm rot="16200000" flipV="1">
            <a:off x="1964497" y="3036091"/>
            <a:ext cx="1714512" cy="500066"/>
          </a:xfrm>
          <a:prstGeom prst="bentConnector3">
            <a:avLst>
              <a:gd name="adj1" fmla="val 870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0" idx="0"/>
            <a:endCxn id="42" idx="2"/>
          </p:cNvCxnSpPr>
          <p:nvPr/>
        </p:nvCxnSpPr>
        <p:spPr>
          <a:xfrm rot="16200000" flipV="1">
            <a:off x="2214530" y="2786058"/>
            <a:ext cx="2357454" cy="1643074"/>
          </a:xfrm>
          <a:prstGeom prst="bentConnector3">
            <a:avLst>
              <a:gd name="adj1" fmla="val 907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0"/>
            <a:endCxn id="42" idx="2"/>
          </p:cNvCxnSpPr>
          <p:nvPr/>
        </p:nvCxnSpPr>
        <p:spPr>
          <a:xfrm rot="16200000" flipV="1">
            <a:off x="2471710" y="2528878"/>
            <a:ext cx="3000396" cy="2800376"/>
          </a:xfrm>
          <a:prstGeom prst="bentConnector3">
            <a:avLst>
              <a:gd name="adj1" fmla="val 9260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4282" y="3143248"/>
            <a:ext cx="91440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List&lt;Node&gt;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肘形连接符 80"/>
          <p:cNvCxnSpPr>
            <a:stCxn id="79" idx="3"/>
            <a:endCxn id="24" idx="1"/>
          </p:cNvCxnSpPr>
          <p:nvPr/>
        </p:nvCxnSpPr>
        <p:spPr>
          <a:xfrm>
            <a:off x="1128682" y="3286124"/>
            <a:ext cx="28575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414434" y="3786190"/>
            <a:ext cx="91440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List&lt;Node&gt;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14586" y="4429132"/>
            <a:ext cx="91440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List&lt;Node&gt;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57594" y="5072074"/>
            <a:ext cx="91440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List&lt;Node&gt;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肘形连接符 90"/>
          <p:cNvCxnSpPr>
            <a:stCxn id="82" idx="3"/>
            <a:endCxn id="28" idx="1"/>
          </p:cNvCxnSpPr>
          <p:nvPr/>
        </p:nvCxnSpPr>
        <p:spPr>
          <a:xfrm>
            <a:off x="2328834" y="3929066"/>
            <a:ext cx="28575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3"/>
            <a:endCxn id="30" idx="1"/>
          </p:cNvCxnSpPr>
          <p:nvPr/>
        </p:nvCxnSpPr>
        <p:spPr>
          <a:xfrm>
            <a:off x="3528986" y="4572008"/>
            <a:ext cx="228608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84" idx="3"/>
            <a:endCxn id="32" idx="1"/>
          </p:cNvCxnSpPr>
          <p:nvPr/>
        </p:nvCxnSpPr>
        <p:spPr>
          <a:xfrm>
            <a:off x="4671994" y="5214950"/>
            <a:ext cx="24290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7429520" y="2214554"/>
            <a:ext cx="914400" cy="500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29520" y="3714752"/>
            <a:ext cx="914400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一级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>
            <a:stCxn id="110" idx="0"/>
            <a:endCxn id="109" idx="2"/>
          </p:cNvCxnSpPr>
          <p:nvPr/>
        </p:nvCxnSpPr>
        <p:spPr>
          <a:xfrm rot="5400000" flipH="1" flipV="1">
            <a:off x="7386654" y="3214686"/>
            <a:ext cx="1000132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429520" y="4000504"/>
            <a:ext cx="91440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List&lt;Node&gt;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肘形连接符 113"/>
          <p:cNvCxnSpPr>
            <a:stCxn id="113" idx="3"/>
            <a:endCxn id="109" idx="3"/>
          </p:cNvCxnSpPr>
          <p:nvPr/>
        </p:nvCxnSpPr>
        <p:spPr>
          <a:xfrm flipV="1">
            <a:off x="8343920" y="2464587"/>
            <a:ext cx="1588" cy="1678793"/>
          </a:xfrm>
          <a:prstGeom prst="bentConnector3">
            <a:avLst>
              <a:gd name="adj1" fmla="val 14395466"/>
            </a:avLst>
          </a:prstGeom>
          <a:ln w="19050">
            <a:solidFill>
              <a:schemeClr val="accent2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右箭头 121"/>
          <p:cNvSpPr/>
          <p:nvPr/>
        </p:nvSpPr>
        <p:spPr>
          <a:xfrm>
            <a:off x="5929322" y="3357562"/>
            <a:ext cx="1285884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右箭头 122"/>
          <p:cNvSpPr/>
          <p:nvPr/>
        </p:nvSpPr>
        <p:spPr>
          <a:xfrm>
            <a:off x="5929322" y="3714752"/>
            <a:ext cx="1285884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组合模式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把一组相似的对象当作一个单一的对象，为的是</a:t>
            </a:r>
            <a:r>
              <a:rPr lang="zh-CN" altLang="en-US" sz="1400" b="1" dirty="0" smtClean="0"/>
              <a:t>减少数据类型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572008"/>
            <a:ext cx="542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、定义一个抽象对象，它可以表示两种或多种实际类型的对象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、在对象内部，聚合一个抽象类型对象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、构造时，递归这种联系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、适合构造树形结构的对象关系</a:t>
            </a:r>
            <a:endParaRPr lang="en-US" altLang="zh-CN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571736" y="1928802"/>
            <a:ext cx="2357454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getChildren()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00562" y="3286124"/>
            <a:ext cx="235745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ComponentNode</a:t>
            </a:r>
            <a:endParaRPr lang="zh-CN" altLang="en-US" dirty="0"/>
          </a:p>
        </p:txBody>
      </p:sp>
      <p:cxnSp>
        <p:nvCxnSpPr>
          <p:cNvPr id="18" name="形状 17"/>
          <p:cNvCxnSpPr>
            <a:stCxn id="17" idx="0"/>
            <a:endCxn id="14" idx="2"/>
          </p:cNvCxnSpPr>
          <p:nvPr/>
        </p:nvCxnSpPr>
        <p:spPr>
          <a:xfrm rot="16200000" flipV="1">
            <a:off x="4179091" y="1785926"/>
            <a:ext cx="1071570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71736" y="1643050"/>
            <a:ext cx="235745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500562" y="3571876"/>
            <a:ext cx="2357454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List&lt;Node&gt;   children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42910" y="3286124"/>
            <a:ext cx="2357454" cy="28575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LeafNode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42910" y="3571876"/>
            <a:ext cx="2357454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List&lt;Node&gt;   children</a:t>
            </a:r>
            <a:endParaRPr lang="zh-CN" altLang="en-US" dirty="0"/>
          </a:p>
        </p:txBody>
      </p:sp>
      <p:cxnSp>
        <p:nvCxnSpPr>
          <p:cNvPr id="79" name="肘形连接符 78"/>
          <p:cNvCxnSpPr>
            <a:stCxn id="58" idx="3"/>
            <a:endCxn id="35" idx="3"/>
          </p:cNvCxnSpPr>
          <p:nvPr/>
        </p:nvCxnSpPr>
        <p:spPr>
          <a:xfrm flipH="1" flipV="1">
            <a:off x="4929190" y="1785926"/>
            <a:ext cx="1928826" cy="1928826"/>
          </a:xfrm>
          <a:prstGeom prst="bentConnector3">
            <a:avLst>
              <a:gd name="adj1" fmla="val -11852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0" idx="0"/>
            <a:endCxn id="14" idx="2"/>
          </p:cNvCxnSpPr>
          <p:nvPr/>
        </p:nvCxnSpPr>
        <p:spPr>
          <a:xfrm rot="5400000" flipH="1" flipV="1">
            <a:off x="2250265" y="1785926"/>
            <a:ext cx="1071570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500562" y="3857628"/>
            <a:ext cx="2357454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addChild(Node)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280</Words>
  <PresentationFormat>全屏显示(4:3)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2018-10-31T07:56:09Z</dcterms:modified>
</cp:coreProperties>
</file>