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9" r:id="rId2"/>
    <p:sldId id="420" r:id="rId3"/>
    <p:sldId id="343" r:id="rId4"/>
    <p:sldId id="32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模板方法模式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>
            <a:stCxn id="68" idx="3"/>
            <a:endCxn id="18" idx="1"/>
          </p:cNvCxnSpPr>
          <p:nvPr/>
        </p:nvCxnSpPr>
        <p:spPr>
          <a:xfrm>
            <a:off x="1928794" y="3000372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34" y="42860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水果店不断扩展结算方式，希望不影响购物流程</a:t>
            </a:r>
            <a:endParaRPr lang="zh-CN" altLang="en-US" dirty="0"/>
          </a:p>
        </p:txBody>
      </p:sp>
      <p:sp>
        <p:nvSpPr>
          <p:cNvPr id="58" name="五边形 57"/>
          <p:cNvSpPr/>
          <p:nvPr/>
        </p:nvSpPr>
        <p:spPr>
          <a:xfrm>
            <a:off x="3071802" y="3857628"/>
            <a:ext cx="1714512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现金支付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五边形 67"/>
          <p:cNvSpPr/>
          <p:nvPr/>
        </p:nvSpPr>
        <p:spPr>
          <a:xfrm>
            <a:off x="500034" y="2643182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收银台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2643174" y="1785926"/>
            <a:ext cx="500066" cy="24288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3143240" y="1500174"/>
            <a:ext cx="1643074" cy="714380"/>
          </a:xfrm>
          <a:prstGeom prst="homePlat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微信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支付宝支付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0" name="左大括号 29"/>
          <p:cNvSpPr/>
          <p:nvPr/>
        </p:nvSpPr>
        <p:spPr>
          <a:xfrm rot="10800000">
            <a:off x="4786314" y="1857364"/>
            <a:ext cx="500066" cy="24288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143240" y="2643182"/>
            <a:ext cx="1643074" cy="714380"/>
          </a:xfrm>
          <a:prstGeom prst="homePlate">
            <a:avLst/>
          </a:prstGeom>
          <a:solidFill>
            <a:srgbClr val="01FF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会员卡支付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5357818" y="2714620"/>
            <a:ext cx="1643074" cy="714380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三公里内送货上门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714876" y="1500174"/>
            <a:ext cx="1857388" cy="3429024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未知扩展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模板方法模式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在父类中编排主流程，将步骤实现延迟到子类去实现。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21" idx="3"/>
          </p:cNvCxnSpPr>
          <p:nvPr/>
        </p:nvCxnSpPr>
        <p:spPr>
          <a:xfrm>
            <a:off x="4000496" y="3000372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>
            <a:off x="4857752" y="3357562"/>
            <a:ext cx="1714512" cy="35719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现金支付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2571736" y="2643182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计算价目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4857752" y="2214554"/>
            <a:ext cx="1643074" cy="357190"/>
          </a:xfrm>
          <a:prstGeom prst="homePlat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微信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支付宝支付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4857752" y="2786058"/>
            <a:ext cx="1643074" cy="357190"/>
          </a:xfrm>
          <a:prstGeom prst="homePlate">
            <a:avLst/>
          </a:prstGeom>
          <a:solidFill>
            <a:srgbClr val="01FF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会员卡支付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7429520" y="2714620"/>
            <a:ext cx="1643074" cy="714380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送货上门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428596" y="2643182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清点商品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857356" y="3000372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57818" y="3929066"/>
            <a:ext cx="461665" cy="6694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..........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5720" y="57150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将支付方式，延迟到子类去完成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26" idx="1"/>
          </p:cNvCxnSpPr>
          <p:nvPr/>
        </p:nvCxnSpPr>
        <p:spPr>
          <a:xfrm>
            <a:off x="6643702" y="3071810"/>
            <a:ext cx="78581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92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4876" y="1857364"/>
            <a:ext cx="2071702" cy="78581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submitOrder();</a:t>
            </a:r>
          </a:p>
          <a:p>
            <a:r>
              <a:rPr lang="en-US" sz="1400" dirty="0" smtClean="0"/>
              <a:t>balance();</a:t>
            </a:r>
          </a:p>
          <a:p>
            <a:r>
              <a:rPr lang="en-US" sz="1400" dirty="0" smtClean="0"/>
              <a:t>sendHome()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643174" y="3357562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现金结算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72066" y="3357562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会员卡结算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13" idx="0"/>
            <a:endCxn id="11" idx="2"/>
          </p:cNvCxnSpPr>
          <p:nvPr/>
        </p:nvCxnSpPr>
        <p:spPr>
          <a:xfrm rot="5400000" flipH="1" flipV="1">
            <a:off x="4232669" y="1839505"/>
            <a:ext cx="714380" cy="23217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5" idx="0"/>
            <a:endCxn id="11" idx="2"/>
          </p:cNvCxnSpPr>
          <p:nvPr/>
        </p:nvCxnSpPr>
        <p:spPr>
          <a:xfrm rot="5400000" flipH="1" flipV="1">
            <a:off x="5393537" y="3000372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571604" y="1357298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sp>
        <p:nvSpPr>
          <p:cNvPr id="2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模板方法模式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在父类中编排主流程，将步骤实现延迟到子类去实现。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箭头连接符 21"/>
          <p:cNvCxnSpPr>
            <a:stCxn id="19" idx="3"/>
            <a:endCxn id="23" idx="1"/>
          </p:cNvCxnSpPr>
          <p:nvPr/>
        </p:nvCxnSpPr>
        <p:spPr>
          <a:xfrm>
            <a:off x="3000364" y="160733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14876" y="1357298"/>
            <a:ext cx="207170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购物车</a:t>
            </a:r>
            <a:r>
              <a:rPr lang="en-US" dirty="0" smtClean="0"/>
              <a:t>ShoppingCart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00892" y="335756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微信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支付宝</a:t>
            </a:r>
            <a:endParaRPr lang="zh-CN" altLang="en-US" dirty="0"/>
          </a:p>
        </p:txBody>
      </p:sp>
      <p:cxnSp>
        <p:nvCxnSpPr>
          <p:cNvPr id="35" name="肘形连接符 34"/>
          <p:cNvCxnSpPr>
            <a:stCxn id="33" idx="0"/>
            <a:endCxn id="11" idx="2"/>
          </p:cNvCxnSpPr>
          <p:nvPr/>
        </p:nvCxnSpPr>
        <p:spPr>
          <a:xfrm rot="16200000" flipV="1">
            <a:off x="6393669" y="2000240"/>
            <a:ext cx="714380" cy="20002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643174" y="3857628"/>
            <a:ext cx="1571636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Pay(money)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072066" y="3857628"/>
            <a:ext cx="1357322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Pay(money)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00892" y="3857628"/>
            <a:ext cx="1500198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Pay(money)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00034" y="4572008"/>
            <a:ext cx="7495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、先将主流程框架逻辑（清点商品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计算价目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送货上门）设计完成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、再实现各模块小步骤。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、不能确实的步骤，作为虚拟方法，甩锅给子类实现。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、子类只需要聚焦自己的小步骤逻辑。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288</Words>
  <PresentationFormat>全屏显示(4:3)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2018-10-31T07:56:36Z</dcterms:modified>
</cp:coreProperties>
</file>