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2" r:id="rId2"/>
    <p:sldId id="423" r:id="rId3"/>
    <p:sldId id="42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策略模式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>
            <a:stCxn id="68" idx="3"/>
            <a:endCxn id="13" idx="0"/>
          </p:cNvCxnSpPr>
          <p:nvPr/>
        </p:nvCxnSpPr>
        <p:spPr>
          <a:xfrm rot="16200000" flipH="1">
            <a:off x="2020288" y="2698956"/>
            <a:ext cx="575897" cy="269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42860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每个订单，可选用一张优惠券</a:t>
            </a:r>
            <a:endParaRPr lang="zh-CN" altLang="en-US" dirty="0"/>
          </a:p>
        </p:txBody>
      </p:sp>
      <p:sp>
        <p:nvSpPr>
          <p:cNvPr id="68" name="五边形 67"/>
          <p:cNvSpPr/>
          <p:nvPr/>
        </p:nvSpPr>
        <p:spPr>
          <a:xfrm rot="5357721">
            <a:off x="1571604" y="1352959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7358082" y="3000372"/>
            <a:ext cx="1643074" cy="71438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三公里内送货上门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15" idx="3"/>
            <a:endCxn id="34" idx="1"/>
          </p:cNvCxnSpPr>
          <p:nvPr/>
        </p:nvCxnSpPr>
        <p:spPr>
          <a:xfrm>
            <a:off x="6643702" y="3357562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3"/>
            <a:endCxn id="15" idx="1"/>
          </p:cNvCxnSpPr>
          <p:nvPr/>
        </p:nvCxnSpPr>
        <p:spPr>
          <a:xfrm>
            <a:off x="3214678" y="3357562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边形 12"/>
          <p:cNvSpPr/>
          <p:nvPr/>
        </p:nvSpPr>
        <p:spPr>
          <a:xfrm>
            <a:off x="1785918" y="3000372"/>
            <a:ext cx="1428760" cy="714380"/>
          </a:xfrm>
          <a:prstGeom prst="homePlat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选一个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优惠？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085964" y="2571743"/>
            <a:ext cx="785818" cy="32147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标注 16"/>
          <p:cNvSpPr/>
          <p:nvPr/>
        </p:nvSpPr>
        <p:spPr>
          <a:xfrm>
            <a:off x="385746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满</a:t>
            </a:r>
            <a:r>
              <a:rPr lang="en-US" altLang="zh-CN" dirty="0" smtClean="0">
                <a:solidFill>
                  <a:schemeClr val="tx1"/>
                </a:solidFill>
              </a:rPr>
              <a:t>200</a:t>
            </a:r>
            <a:r>
              <a:rPr lang="zh-CN" altLang="en-US" dirty="0" smtClean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上箭头标注 18"/>
          <p:cNvSpPr/>
          <p:nvPr/>
        </p:nvSpPr>
        <p:spPr>
          <a:xfrm>
            <a:off x="1528754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首次购减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上箭头标注 19"/>
          <p:cNvSpPr/>
          <p:nvPr/>
        </p:nvSpPr>
        <p:spPr>
          <a:xfrm>
            <a:off x="2643174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第二单打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上箭头标注 20"/>
          <p:cNvSpPr/>
          <p:nvPr/>
        </p:nvSpPr>
        <p:spPr>
          <a:xfrm>
            <a:off x="3657600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.........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14" y="1643050"/>
            <a:ext cx="1857388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01FF74"/>
                </a:solidFill>
              </a:rPr>
              <a:t>支付</a:t>
            </a:r>
            <a:endParaRPr lang="zh-CN" altLang="en-US" b="1" dirty="0">
              <a:solidFill>
                <a:srgbClr val="01FF74"/>
              </a:solidFill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4929190" y="3500438"/>
            <a:ext cx="1714512" cy="35719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现金支付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4929190" y="2357430"/>
            <a:ext cx="1643074" cy="35719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微信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支付宝支付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4929190" y="2928934"/>
            <a:ext cx="1643074" cy="35719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会员卡支付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9256" y="4071942"/>
            <a:ext cx="461665" cy="6694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..........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71670" y="142873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策略模式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通过选择策略类，来执行不同算法分支。核心是</a:t>
            </a:r>
            <a:r>
              <a:rPr lang="zh-CN" altLang="en-US" sz="1400" b="1" dirty="0" smtClean="0"/>
              <a:t>通过注入对象，改变行为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500570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、将每一种优惠策略，单独成一个组件对象，独出来。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、使用方通过选择不同的组件，达到不同的行为。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PS</a:t>
            </a:r>
            <a:r>
              <a:rPr lang="zh-CN" altLang="en-US" sz="1400" dirty="0" smtClean="0">
                <a:solidFill>
                  <a:srgbClr val="FF0000"/>
                </a:solidFill>
              </a:rPr>
              <a:t>：此模式其实就是</a:t>
            </a:r>
            <a:r>
              <a:rPr lang="en-US" altLang="zh-CN" sz="1400" dirty="0" smtClean="0">
                <a:solidFill>
                  <a:srgbClr val="FF0000"/>
                </a:solidFill>
              </a:rPr>
              <a:t>spring IOC</a:t>
            </a:r>
            <a:r>
              <a:rPr lang="zh-CN" altLang="en-US" sz="1400" dirty="0" smtClean="0">
                <a:solidFill>
                  <a:srgbClr val="FF0000"/>
                </a:solidFill>
              </a:rPr>
              <a:t>思想。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214678" y="3429000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FullDiscount</a:t>
            </a:r>
          </a:p>
          <a:p>
            <a:pPr algn="ctr"/>
            <a:r>
              <a:rPr lang="zh-CN" altLang="en-US" dirty="0" smtClean="0"/>
              <a:t>满减优惠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429000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NewerDiscount</a:t>
            </a:r>
          </a:p>
          <a:p>
            <a:pPr algn="ctr"/>
            <a:r>
              <a:rPr lang="zh-CN" altLang="en-US" dirty="0" smtClean="0"/>
              <a:t>首次购优惠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21" idx="0"/>
            <a:endCxn id="28" idx="2"/>
          </p:cNvCxnSpPr>
          <p:nvPr/>
        </p:nvCxnSpPr>
        <p:spPr>
          <a:xfrm rot="5400000" flipH="1" flipV="1">
            <a:off x="4411264" y="2089538"/>
            <a:ext cx="928694" cy="17502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0"/>
            <a:endCxn id="28" idx="2"/>
          </p:cNvCxnSpPr>
          <p:nvPr/>
        </p:nvCxnSpPr>
        <p:spPr>
          <a:xfrm rot="16200000" flipV="1">
            <a:off x="5375678" y="2875355"/>
            <a:ext cx="928694" cy="178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714876" y="2143116"/>
            <a:ext cx="2071702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calculate(money)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000892" y="3429000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SecondDiscount</a:t>
            </a:r>
          </a:p>
          <a:p>
            <a:pPr algn="ctr"/>
            <a:r>
              <a:rPr lang="zh-CN" altLang="en-US" dirty="0" smtClean="0"/>
              <a:t>第二单优惠</a:t>
            </a:r>
            <a:endParaRPr lang="en-US" altLang="zh-CN" dirty="0" smtClean="0"/>
          </a:p>
        </p:txBody>
      </p:sp>
      <p:cxnSp>
        <p:nvCxnSpPr>
          <p:cNvPr id="30" name="肘形连接符 29"/>
          <p:cNvCxnSpPr>
            <a:stCxn id="29" idx="0"/>
            <a:endCxn id="28" idx="2"/>
          </p:cNvCxnSpPr>
          <p:nvPr/>
        </p:nvCxnSpPr>
        <p:spPr>
          <a:xfrm rot="16200000" flipV="1">
            <a:off x="6340091" y="1910942"/>
            <a:ext cx="928694" cy="21074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57224" y="2071678"/>
            <a:ext cx="2071702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Discount </a:t>
            </a:r>
            <a:r>
              <a:rPr lang="en-US" sz="1400" b="1" dirty="0" smtClean="0"/>
              <a:t>discount</a:t>
            </a:r>
            <a:r>
              <a:rPr lang="en-US" sz="1400" dirty="0" smtClean="0"/>
              <a:t>;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57224" y="1571612"/>
            <a:ext cx="207170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购物车</a:t>
            </a:r>
            <a:r>
              <a:rPr lang="en-US" dirty="0" smtClean="0"/>
              <a:t>ShoppingCart</a:t>
            </a:r>
            <a:endParaRPr lang="zh-CN" altLang="en-US" dirty="0"/>
          </a:p>
        </p:txBody>
      </p:sp>
      <p:cxnSp>
        <p:nvCxnSpPr>
          <p:cNvPr id="55" name="肘形连接符 54"/>
          <p:cNvCxnSpPr>
            <a:stCxn id="37" idx="3"/>
            <a:endCxn id="32" idx="1"/>
          </p:cNvCxnSpPr>
          <p:nvPr/>
        </p:nvCxnSpPr>
        <p:spPr>
          <a:xfrm flipV="1">
            <a:off x="2928926" y="1964521"/>
            <a:ext cx="1785950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14876" y="1785926"/>
            <a:ext cx="207170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196</Words>
  <PresentationFormat>全屏显示(4:3)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2018-10-31T07:57:09Z</dcterms:modified>
</cp:coreProperties>
</file>