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25" r:id="rId2"/>
    <p:sldId id="434" r:id="rId3"/>
    <p:sldId id="330" r:id="rId4"/>
    <p:sldId id="435" r:id="rId5"/>
    <p:sldId id="345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ina" initials="C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1FF7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996" autoAdjust="0"/>
    <p:restoredTop sz="94660"/>
  </p:normalViewPr>
  <p:slideViewPr>
    <p:cSldViewPr>
      <p:cViewPr varScale="1">
        <p:scale>
          <a:sx n="95" d="100"/>
          <a:sy n="95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ABE77-52C6-4366-8B3E-3DB69628F004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96374-4920-4D73-B05F-89D95277E8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96038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11914"/>
            <a:ext cx="28741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B372E-962C-45FB-96FD-329A462BC9F9}" type="datetime1">
              <a:rPr lang="zh-CN" altLang="en-US"/>
              <a:pPr>
                <a:defRPr/>
              </a:pPr>
              <a:t>10/31 Wed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C5439-8DDF-4FC6-B134-C71ED8C739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219" y="125413"/>
            <a:ext cx="69532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5954" y="6357958"/>
            <a:ext cx="28741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z="1400" dirty="0">
                <a:latin typeface="Arial" pitchFamily="34" charset="0"/>
                <a:ea typeface="宋体" pitchFamily="2" charset="-122"/>
                <a:hlinkClick r:id="rId3"/>
              </a:rPr>
              <a:t>http://enjoy.ke.qq.com/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6215063" y="6478809"/>
            <a:ext cx="28741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684504192</a:t>
            </a:r>
            <a:endParaRPr lang="zh-CN" altLang="en-US" sz="14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10/31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5" name="PA_文本框 21"/>
          <p:cNvSpPr txBox="1"/>
          <p:nvPr>
            <p:custDataLst>
              <p:tags r:id="rId1"/>
            </p:custDataLst>
          </p:nvPr>
        </p:nvSpPr>
        <p:spPr>
          <a:xfrm>
            <a:off x="214282" y="2285992"/>
            <a:ext cx="7893352" cy="1323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5333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观察者模式</a:t>
            </a:r>
            <a:endParaRPr lang="en-US" altLang="zh-CN" sz="5333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580233"/>
            <a:ext cx="73699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pPr defTabSz="1218565" fontAlgn="auto">
              <a:defRPr/>
            </a:pPr>
            <a:r>
              <a:rPr lang="zh-CN" altLang="en-US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很好吃，但是库存没了，许多顾客都关注青芒何时能到货？</a:t>
            </a:r>
            <a:endParaRPr lang="zh-CN" altLang="en-US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23" name="Picture 4" descr="D:\Aeshen\TechNet 2006\12-December\Msft-longhorn-papers\TDM Deck\Windows Illustration Icons\Male 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769" y="2068606"/>
            <a:ext cx="1109836" cy="114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</p:pic>
      <p:cxnSp>
        <p:nvCxnSpPr>
          <p:cNvPr id="27" name="直接箭头连接符 26"/>
          <p:cNvCxnSpPr/>
          <p:nvPr/>
        </p:nvCxnSpPr>
        <p:spPr>
          <a:xfrm>
            <a:off x="1676215" y="2497234"/>
            <a:ext cx="142876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0800000">
            <a:off x="1604777" y="2925862"/>
            <a:ext cx="157163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61967" y="221148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关注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16412" y="26401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请短信通知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8" name="Picture 4" descr="D:\Aeshen\TechNet 2006\12-December\Msft-longhorn-papers\TDM Deck\Windows Illustration Icons\Male 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7917" y="4211746"/>
            <a:ext cx="1109836" cy="114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</p:pic>
      <p:cxnSp>
        <p:nvCxnSpPr>
          <p:cNvPr id="40" name="直接箭头连接符 39"/>
          <p:cNvCxnSpPr/>
          <p:nvPr/>
        </p:nvCxnSpPr>
        <p:spPr>
          <a:xfrm rot="5400000" flipH="1" flipV="1">
            <a:off x="3873786" y="3856834"/>
            <a:ext cx="85725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5400000">
            <a:off x="4410368" y="3892552"/>
            <a:ext cx="785817" cy="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57620" y="3714752"/>
            <a:ext cx="400110" cy="5008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关注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03276" y="3474984"/>
            <a:ext cx="400110" cy="9900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请短信通知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6" name="Picture 4" descr="D:\Aeshen\TechNet 2006\12-December\Msft-longhorn-papers\TDM Deck\Windows Illustration Icons\Male 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9816" y="2081609"/>
            <a:ext cx="1109836" cy="114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</p:pic>
      <p:cxnSp>
        <p:nvCxnSpPr>
          <p:cNvPr id="58" name="直接箭头连接符 57"/>
          <p:cNvCxnSpPr/>
          <p:nvPr/>
        </p:nvCxnSpPr>
        <p:spPr>
          <a:xfrm>
            <a:off x="5962495" y="2852836"/>
            <a:ext cx="142876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0800000">
            <a:off x="5891057" y="2425797"/>
            <a:ext cx="157163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248247" y="214004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00B050"/>
                </a:solidFill>
              </a:rPr>
              <a:t>关注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02692" y="256867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请短信通知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176413" y="1714488"/>
            <a:ext cx="2643206" cy="17145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青芒果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200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元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/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斤</a:t>
            </a:r>
            <a:endParaRPr lang="en-US" altLang="zh-CN" sz="20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3929058" y="1857364"/>
            <a:ext cx="1428760" cy="3429024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关注人群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 smtClean="0"/>
              <a:t>观察者模式</a:t>
            </a:r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一个对象状态改变时通知其他对象。为的是</a:t>
            </a:r>
            <a:r>
              <a:rPr lang="zh-CN" altLang="en-US" sz="1400" b="1" dirty="0" smtClean="0"/>
              <a:t>尽量弱化对象间的依赖</a:t>
            </a:r>
            <a:r>
              <a:rPr lang="zh-CN" altLang="en-US" sz="1400" dirty="0" smtClean="0"/>
              <a:t>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37" name="Picture 4" descr="D:\Aeshen\TechNet 2006\12-December\Msft-longhorn-papers\TDM Deck\Windows Illustration Icons\Male 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2214554"/>
            <a:ext cx="571504" cy="590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</p:pic>
      <p:cxnSp>
        <p:nvCxnSpPr>
          <p:cNvPr id="38" name="直接箭头连接符 37"/>
          <p:cNvCxnSpPr/>
          <p:nvPr/>
        </p:nvCxnSpPr>
        <p:spPr>
          <a:xfrm>
            <a:off x="2428860" y="3427412"/>
            <a:ext cx="142876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57422" y="314324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6">
                    <a:lumMod val="50000"/>
                  </a:schemeClr>
                </a:solidFill>
              </a:rPr>
              <a:t>到货通知购买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00034" y="3071810"/>
            <a:ext cx="1857388" cy="128588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青芒果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200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元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/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斤</a:t>
            </a:r>
            <a:endParaRPr lang="en-US" altLang="zh-CN" sz="2000" b="1" dirty="0" smtClean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428860" y="3713164"/>
            <a:ext cx="142876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428860" y="3998916"/>
            <a:ext cx="142876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" descr="D:\Aeshen\TechNet 2006\12-December\Msft-longhorn-papers\TDM Deck\Windows Illustration Icons\Male 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2786058"/>
            <a:ext cx="571504" cy="590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</p:pic>
      <p:pic>
        <p:nvPicPr>
          <p:cNvPr id="48" name="Picture 4" descr="D:\Aeshen\TechNet 2006\12-December\Msft-longhorn-papers\TDM Deck\Windows Illustration Icons\Male 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3429000"/>
            <a:ext cx="571504" cy="590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</p:pic>
      <p:pic>
        <p:nvPicPr>
          <p:cNvPr id="53" name="Picture 4" descr="D:\Aeshen\TechNet 2006\12-December\Msft-longhorn-papers\TDM Deck\Windows Illustration Icons\Male 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4000504"/>
            <a:ext cx="571504" cy="590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</p:pic>
      <p:pic>
        <p:nvPicPr>
          <p:cNvPr id="54" name="Picture 4" descr="D:\Aeshen\TechNet 2006\12-December\Msft-longhorn-papers\TDM Deck\Windows Illustration Icons\Male 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4572008"/>
            <a:ext cx="571504" cy="590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55" name="左箭头 54"/>
          <p:cNvSpPr/>
          <p:nvPr/>
        </p:nvSpPr>
        <p:spPr>
          <a:xfrm rot="20602373">
            <a:off x="5236048" y="2042470"/>
            <a:ext cx="1928826" cy="92869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添加关注人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右箭头 55"/>
          <p:cNvSpPr/>
          <p:nvPr/>
        </p:nvSpPr>
        <p:spPr>
          <a:xfrm rot="627242">
            <a:off x="5363479" y="4212707"/>
            <a:ext cx="1643074" cy="1000132"/>
          </a:xfrm>
          <a:prstGeom prst="righ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5050"/>
                </a:solidFill>
              </a:rPr>
              <a:t>移除关注人</a:t>
            </a:r>
            <a:endParaRPr lang="zh-CN" altLang="en-US" b="1" dirty="0">
              <a:solidFill>
                <a:srgbClr val="FF5050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3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 smtClean="0"/>
              <a:t>观察者模式</a:t>
            </a:r>
          </a:p>
          <a:p>
            <a:pPr defTabSz="1218565" fontAlgn="auto">
              <a:defRPr/>
            </a:pPr>
            <a:r>
              <a:rPr lang="en-US" altLang="zh-CN" sz="1400" dirty="0" smtClean="0"/>
              <a:t>---------</a:t>
            </a:r>
            <a:r>
              <a:rPr lang="zh-CN" altLang="en-US" sz="1400" dirty="0" smtClean="0"/>
              <a:t>一个对象状态改变时通知其他对象。</a:t>
            </a:r>
            <a:endParaRPr lang="zh-CN" altLang="en-US" sz="1400" noProof="1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7224" y="1785926"/>
            <a:ext cx="271464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Attentions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57224" y="2285992"/>
            <a:ext cx="2714644" cy="4286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List&lt;Observer&gt; observers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00694" y="2277062"/>
            <a:ext cx="1714512" cy="43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Observer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500694" y="2634252"/>
            <a:ext cx="1714512" cy="5000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update</a:t>
            </a:r>
            <a:r>
              <a:rPr lang="en-US" altLang="zh-CN" dirty="0" smtClean="0"/>
              <a:t>();</a:t>
            </a:r>
          </a:p>
        </p:txBody>
      </p:sp>
      <p:sp>
        <p:nvSpPr>
          <p:cNvPr id="21" name="矩形 20"/>
          <p:cNvSpPr/>
          <p:nvPr/>
        </p:nvSpPr>
        <p:spPr>
          <a:xfrm>
            <a:off x="5500694" y="3920136"/>
            <a:ext cx="2000264" cy="43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CustomerObserver</a:t>
            </a:r>
            <a:endParaRPr lang="zh-CN" altLang="en-US" dirty="0"/>
          </a:p>
        </p:txBody>
      </p:sp>
      <p:cxnSp>
        <p:nvCxnSpPr>
          <p:cNvPr id="26" name="肘形连接符 25"/>
          <p:cNvCxnSpPr>
            <a:stCxn id="21" idx="0"/>
            <a:endCxn id="15" idx="2"/>
          </p:cNvCxnSpPr>
          <p:nvPr/>
        </p:nvCxnSpPr>
        <p:spPr>
          <a:xfrm rot="16200000" flipV="1">
            <a:off x="6036479" y="3455789"/>
            <a:ext cx="785818" cy="1428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214414" y="3286124"/>
            <a:ext cx="2000264" cy="43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MangoAttention</a:t>
            </a:r>
            <a:endParaRPr lang="zh-CN" altLang="en-US" dirty="0"/>
          </a:p>
        </p:txBody>
      </p:sp>
      <p:cxnSp>
        <p:nvCxnSpPr>
          <p:cNvPr id="31" name="肘形连接符 30"/>
          <p:cNvCxnSpPr>
            <a:stCxn id="29" idx="0"/>
            <a:endCxn id="13" idx="2"/>
          </p:cNvCxnSpPr>
          <p:nvPr/>
        </p:nvCxnSpPr>
        <p:spPr>
          <a:xfrm rot="5400000" flipH="1" flipV="1">
            <a:off x="1928794" y="3000372"/>
            <a:ext cx="57150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3" idx="3"/>
            <a:endCxn id="14" idx="1"/>
          </p:cNvCxnSpPr>
          <p:nvPr/>
        </p:nvCxnSpPr>
        <p:spPr>
          <a:xfrm flipV="1">
            <a:off x="3571868" y="2495841"/>
            <a:ext cx="1928826" cy="44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43372" y="221455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: N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214414" y="3714752"/>
            <a:ext cx="2000264" cy="43755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Perform();</a:t>
            </a:r>
            <a:r>
              <a:rPr lang="en-US" altLang="zh-CN" dirty="0" smtClean="0"/>
              <a:t>//</a:t>
            </a:r>
            <a:r>
              <a:rPr lang="zh-CN" altLang="en-US" dirty="0" smtClean="0"/>
              <a:t>到货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719" y="371476"/>
            <a:ext cx="736999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/>
              <a:t>JDK </a:t>
            </a:r>
            <a:r>
              <a:rPr lang="zh-CN" altLang="en-US" sz="2800" b="1" dirty="0" smtClean="0"/>
              <a:t>对观察者模式的支持</a:t>
            </a:r>
          </a:p>
        </p:txBody>
      </p:sp>
      <p:grpSp>
        <p:nvGrpSpPr>
          <p:cNvPr id="2" name="PA_组合 47"/>
          <p:cNvGrpSpPr>
            <a:grpSpLocks/>
          </p:cNvGrpSpPr>
          <p:nvPr/>
        </p:nvGrpSpPr>
        <p:grpSpPr bwMode="auto">
          <a:xfrm>
            <a:off x="357158" y="1142984"/>
            <a:ext cx="898922" cy="74613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6026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6026" y="2842590"/>
              <a:ext cx="1766020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32047" y="2842590"/>
              <a:ext cx="1756679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88726" y="2842590"/>
              <a:ext cx="1766026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565" fontAlgn="auto">
                <a:defRPr/>
              </a:pPr>
              <a:endParaRPr lang="zh-CN" altLang="en-US" sz="2400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629" name="AutoShape 11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6630" name="AutoShape 13" descr="https://img-blog.csdn.net/20170219201831851?watermark/2/text/aHR0cDovL2Jsb2cuY3Nkbi5uZXQvemdod2FpY3Nkbg==/font/5a6L5L2T/fontsize/400/fill/I0JBQkFCMA==/dissolve/70/gravity/Center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14414" y="1848434"/>
            <a:ext cx="314327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Observable </a:t>
            </a:r>
            <a:r>
              <a:rPr lang="zh-CN" altLang="en-US" dirty="0" smtClean="0"/>
              <a:t>类</a:t>
            </a:r>
          </a:p>
        </p:txBody>
      </p:sp>
      <p:sp>
        <p:nvSpPr>
          <p:cNvPr id="14" name="矩形 13"/>
          <p:cNvSpPr/>
          <p:nvPr/>
        </p:nvSpPr>
        <p:spPr>
          <a:xfrm>
            <a:off x="5786446" y="1848434"/>
            <a:ext cx="1714512" cy="43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Observer </a:t>
            </a:r>
            <a:r>
              <a:rPr lang="zh-CN" altLang="en-US" dirty="0" smtClean="0"/>
              <a:t>接口</a:t>
            </a:r>
          </a:p>
        </p:txBody>
      </p:sp>
      <p:cxnSp>
        <p:nvCxnSpPr>
          <p:cNvPr id="19" name="直接箭头连接符 18"/>
          <p:cNvCxnSpPr>
            <a:stCxn id="11" idx="3"/>
            <a:endCxn id="14" idx="1"/>
          </p:cNvCxnSpPr>
          <p:nvPr/>
        </p:nvCxnSpPr>
        <p:spPr>
          <a:xfrm flipV="1">
            <a:off x="4357686" y="2067213"/>
            <a:ext cx="1428760" cy="31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000232" y="3562946"/>
            <a:ext cx="2000264" cy="43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Mango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000232" y="3991574"/>
            <a:ext cx="2000264" cy="43755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Perform();</a:t>
            </a:r>
            <a:r>
              <a:rPr lang="en-US" altLang="zh-CN" dirty="0" smtClean="0"/>
              <a:t>//</a:t>
            </a:r>
            <a:r>
              <a:rPr lang="zh-CN" altLang="en-US" dirty="0" smtClean="0"/>
              <a:t>到货</a:t>
            </a:r>
            <a:endParaRPr lang="zh-CN" altLang="en-US" dirty="0"/>
          </a:p>
        </p:txBody>
      </p:sp>
      <p:cxnSp>
        <p:nvCxnSpPr>
          <p:cNvPr id="21" name="肘形连接符 20"/>
          <p:cNvCxnSpPr>
            <a:stCxn id="17" idx="0"/>
            <a:endCxn id="11" idx="2"/>
          </p:cNvCxnSpPr>
          <p:nvPr/>
        </p:nvCxnSpPr>
        <p:spPr>
          <a:xfrm rot="16200000" flipV="1">
            <a:off x="2285984" y="2848566"/>
            <a:ext cx="1214446" cy="21431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643570" y="3634384"/>
            <a:ext cx="2000264" cy="43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zh-CN" altLang="en-US" dirty="0"/>
          </a:p>
        </p:txBody>
      </p:sp>
      <p:cxnSp>
        <p:nvCxnSpPr>
          <p:cNvPr id="24" name="肘形连接符 23"/>
          <p:cNvCxnSpPr>
            <a:stCxn id="22" idx="0"/>
            <a:endCxn id="14" idx="2"/>
          </p:cNvCxnSpPr>
          <p:nvPr/>
        </p:nvCxnSpPr>
        <p:spPr>
          <a:xfrm rot="5400000" flipH="1" flipV="1">
            <a:off x="5969506" y="2960188"/>
            <a:ext cx="134839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643570" y="4063012"/>
            <a:ext cx="2000264" cy="43755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update</a:t>
            </a:r>
            <a:r>
              <a:rPr lang="en-US" altLang="zh-CN" dirty="0" smtClean="0"/>
              <a:t>();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13866</TotalTime>
  <Words>183</Words>
  <PresentationFormat>全屏显示(4:3)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China</cp:lastModifiedBy>
  <cp:revision>1512</cp:revision>
  <dcterms:created xsi:type="dcterms:W3CDTF">2018-08-02T05:07:20Z</dcterms:created>
  <dcterms:modified xsi:type="dcterms:W3CDTF">2018-10-31T07:58:15Z</dcterms:modified>
</cp:coreProperties>
</file>