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676" r:id="rId5"/>
    <p:sldId id="584" r:id="rId6"/>
    <p:sldId id="595" r:id="rId7"/>
    <p:sldId id="699" r:id="rId8"/>
    <p:sldId id="622" r:id="rId9"/>
    <p:sldId id="605" r:id="rId10"/>
    <p:sldId id="606" r:id="rId11"/>
    <p:sldId id="598" r:id="rId12"/>
    <p:sldId id="597" r:id="rId13"/>
    <p:sldId id="599" r:id="rId14"/>
    <p:sldId id="623" r:id="rId15"/>
    <p:sldId id="602" r:id="rId16"/>
    <p:sldId id="624" r:id="rId17"/>
    <p:sldId id="600" r:id="rId18"/>
    <p:sldId id="601" r:id="rId19"/>
    <p:sldId id="603" r:id="rId20"/>
    <p:sldId id="604" r:id="rId21"/>
    <p:sldId id="642" r:id="rId22"/>
    <p:sldId id="694" r:id="rId23"/>
    <p:sldId id="695" r:id="rId24"/>
    <p:sldId id="698" r:id="rId25"/>
    <p:sldId id="697" r:id="rId26"/>
    <p:sldId id="5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92"/>
        <p:guide pos="37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http://androidos.net.cn/android/8.0.0_r4/xref/frameworks/base/libs/androidfw/include/androidfw/ResourceTypes.h</a:t>
            </a:r>
            <a:endParaRPr lang="zh-CN" altLang="en-US"/>
          </a:p>
          <a:p>
            <a:r>
              <a:rPr lang="zh-CN" altLang="en-US"/>
              <a:t>http://androidos.net.cn/android/7.1.1_r28/xref/frameworks/base/include/androidfw/ResourceTypes.h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https://github.com/shwenzhang/AndResGuard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.png"/><Relationship Id="rId28" Type="http://schemas.openxmlformats.org/officeDocument/2006/relationships/hyperlink" Target="http://ibaotu.com/ppt/" TargetMode="Externa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5892165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20065" y="6168390"/>
            <a:ext cx="3825875" cy="275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8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5843270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1771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apk</a:t>
              </a: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全方位健身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打造完美身材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矢量图颜色修改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0X)OL]T[[{P]2Y52R2{02S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3235325"/>
            <a:ext cx="10058400" cy="2134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35" y="930275"/>
            <a:ext cx="2345690" cy="2038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65" y="930275"/>
            <a:ext cx="2381885" cy="2030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680" y="1219200"/>
            <a:ext cx="307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我们是可以单独修改矢量图某一部分的颜色的，如图：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Tint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着色器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057910"/>
            <a:ext cx="10194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虽然我们前面说了，可以直接在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xml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文件中修改矢量图的颜色，但是并不建议直接修改，我们一般让矢量图为黑色，然后用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Tint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着色器去修改矢量图的颜色。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2000250"/>
            <a:ext cx="1678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&lt;!--修改颜色--&gt;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429577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那如果我们想实现一个点击效果呢？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2470785"/>
            <a:ext cx="7220585" cy="139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Tint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着色器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--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点击变色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171575"/>
            <a:ext cx="438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&lt;!-- drawable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选择器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battery_selector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.xml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--&gt;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550" y="2681605"/>
            <a:ext cx="4429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&lt;!-- color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选择器 battery_tint_selector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.xml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--&gt;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680" y="4077970"/>
            <a:ext cx="1323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&lt;!--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使用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--&gt;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680" y="80327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创建两个选择器，然后正常使用即可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39875"/>
            <a:ext cx="9372600" cy="101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3049905"/>
            <a:ext cx="6686550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4446270"/>
            <a:ext cx="4495800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移除无用资源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571625"/>
            <a:ext cx="2362200" cy="3105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7355" y="1571625"/>
            <a:ext cx="5488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给我们提供了一键移除所有无用的资源，如图。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</a:rPr>
              <a:t>但是这种方式不建议使用，因为如果某资源仅存在动态获取资源id 的方式，那么这个资源会被认为没有使用过，从而会直接被删除。</a:t>
            </a: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3554730"/>
            <a:ext cx="6440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动态获取方式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getResources().getIdentifier("name","defType",getPackageName());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Lint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移除无用资源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741045"/>
            <a:ext cx="3295650" cy="3183890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4038600"/>
            <a:ext cx="3800475" cy="138112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05" y="741045"/>
            <a:ext cx="4676775" cy="2733675"/>
          </a:xfrm>
          <a:prstGeom prst="rect">
            <a:avLst/>
          </a:prstGeom>
        </p:spPr>
      </p:pic>
      <p:pic>
        <p:nvPicPr>
          <p:cNvPr id="7" name="图片 6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005" y="3723005"/>
            <a:ext cx="7674610" cy="217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国际化资源配置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30" y="741045"/>
            <a:ext cx="7069455" cy="291846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95" y="3818890"/>
            <a:ext cx="4949190" cy="2630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9145" y="4028440"/>
            <a:ext cx="1993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defaultConfig{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// 只适配英语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resConfigs 'en'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动态库打包配置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962025"/>
            <a:ext cx="116947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首先我们需要知道 so文件是由ndk编译出来的动态库，是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c/c++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写的，所以不是跨平台的。即每一个平台需要使用对应的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so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库。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ABI 是应用程序二进制接口简称（Application Binary Interface），定义了二进制文件（尤其是.so文件）如何运行在相应的系统平台上，从使用的指令集，内存对齐到可用的系统函数库。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在Android 系统上，每一个CPU架构对应一个ABI：armeabi，armeabi-v7a，arm64- v8a，x86，x86_64，mips，mips64。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0475" y="3571875"/>
            <a:ext cx="30454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defaultConfig{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ndk{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abiFilters "armeabi-v7a"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3571875"/>
            <a:ext cx="454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现在我们一般只需要配置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armeabi-v7a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即可。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压缩代码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876425"/>
            <a:ext cx="8648700" cy="122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0680" y="1179830"/>
            <a:ext cx="943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将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minifyEnabled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设置为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true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即可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3813810"/>
            <a:ext cx="8541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但是我们会发现，运行时会报错，因为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minifyEnabled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即压缩了代码，也混淆了代码，所以我们需要处理下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混淆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压缩资源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83883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资源压缩只与代码压缩协同工作。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1346835"/>
            <a:ext cx="8591550" cy="1447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680" y="5267325"/>
            <a:ext cx="10116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将该文件保存在项目资源中，例如，保存在 res/raw/keep.xml。构建不会将该文件打包到 APK 之中。 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063365"/>
            <a:ext cx="4486275" cy="800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680" y="3300730"/>
            <a:ext cx="8130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默认情况未启用严格模式，如需启动则需设置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shrinkMode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，创建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keep.xml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，如下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压缩资源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1233805"/>
            <a:ext cx="1035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如果你有想要保留或舍弃的特定资源，则可以创建如下的 xml 文件，然后在 tools:keep 属性中指定每个要保留的资源，在 tools:discard 属性中指定每个要舍弃的资源。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2529840"/>
            <a:ext cx="7783830" cy="154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2560" y="152590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52590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253615"/>
            <a:ext cx="4886325" cy="296989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2180" y="5190212"/>
            <a:ext cx="3485280" cy="368300"/>
            <a:chOff x="1139058" y="5604513"/>
            <a:chExt cx="348528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4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2610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algn="l" defTabSz="1219200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 </a:t>
              </a:r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3436170139</a:t>
              </a:r>
              <a:endPara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资源混淆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1023620"/>
            <a:ext cx="346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resource.arsc -- &gt;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ndroid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255010"/>
            <a:ext cx="11296650" cy="1609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680" y="1673860"/>
            <a:ext cx="111074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R文件中资源的整型数格式为：0xpptteeee（16进制，p代表的是package，t代表的是type，e代表的是entry）。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 Package ID 包ID，系统为0x01，应用程序资源为0x7f。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 Type ID 资源的类型ID，资源的类型有animator、anim、color等等，每一种都会被赋予一个ID。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 Entry ID  资源在其所属的资源类型中所出现的次序。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混淆步骤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1235710"/>
            <a:ext cx="10525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+mj-lt"/>
              <a:buAutoNum type="arabicPeriod"/>
            </a:pP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解压待混淆APK，记录APK内文件存储方式（结合强制压缩文件列表</a:t>
            </a: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/config/compressData.txt</a:t>
            </a: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）解析 arsc 文件</a:t>
            </a: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ZIP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中存储文件两种方式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:DEFLATED(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压缩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)/STORED(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仅存储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，对于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APK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文件来说某些资源不允许压缩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如：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SoudPool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加载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raw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下的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mp3)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，而有些资源可以压缩但是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打包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APK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时却没有压缩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如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png/jpg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等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混淆 arsc 文件数据中对应的资源名与文件路径字节数据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输出混淆后的 arsc 文件至 app 目录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将 apk 中其他文件拷贝到 app 目录，并根据混淆修改 res/ 目录下文件名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打包、对齐并签名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字符串池的格式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90" y="828675"/>
            <a:ext cx="6612255" cy="497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混淆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ARSC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文件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5" y="1481470"/>
            <a:ext cx="9452990" cy="3895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PA_库_文本框 6"/>
          <p:cNvSpPr txBox="1"/>
          <p:nvPr>
            <p:custDataLst>
              <p:tags r:id="rId2"/>
            </p:custDataLst>
          </p:nvPr>
        </p:nvSpPr>
        <p:spPr>
          <a:xfrm>
            <a:off x="5093335" y="4254500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3"/>
            </p:custDataLst>
          </p:nvPr>
        </p:nvSpPr>
        <p:spPr>
          <a:xfrm>
            <a:off x="3060700" y="2382520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4"/>
            </p:custDataLst>
          </p:nvPr>
        </p:nvCxnSpPr>
        <p:spPr>
          <a:xfrm>
            <a:off x="5500370" y="2402840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5"/>
            </p:custDataLst>
          </p:nvPr>
        </p:nvCxnSpPr>
        <p:spPr>
          <a:xfrm>
            <a:off x="5920105" y="3032760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6"/>
            </p:custDataLst>
          </p:nvPr>
        </p:nvSpPr>
        <p:spPr>
          <a:xfrm>
            <a:off x="5454650" y="2403475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7"/>
            </p:custDataLst>
          </p:nvPr>
        </p:nvCxnSpPr>
        <p:spPr>
          <a:xfrm flipV="1">
            <a:off x="5215890" y="2400300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8"/>
            </p:custDataLst>
          </p:nvPr>
        </p:nvSpPr>
        <p:spPr>
          <a:xfrm>
            <a:off x="5944870" y="2399665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394075" y="3806190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课程目录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770" y="1496695"/>
            <a:ext cx="20110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14350" indent="-514350" algn="l">
              <a:buFont typeface="+mj-lt"/>
              <a:buAutoNum type="arabicPeriod"/>
            </a:pP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代码</a:t>
            </a:r>
            <a:endParaRPr lang="en-US" altLang="zh-CN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资源方面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动态库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APK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的结构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680" y="815975"/>
            <a:ext cx="11269345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包含以下目录：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assets/: 包含了应用的资源，这些资源能够通过AssetManager对象获得。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lib/: 包含了针对处理器层面的被编译的代码。这个目录针对每个平台类型都有一个子目录，比如armeabi, armeabi-v7a, arm64-v8a, x86, x86_64和mips。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res/: 包含了没被编译到resources.arsc的资源。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META-INF/: 包含CERT.SF和CERT.RSA签名文件，也包含了MANIFEST.MF文件。（译注：校验这个APK是否被人改动过）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algn="l"/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algn="l"/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包含以下文件：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classes.dex: 包含了能被Dalvik/Art虚拟机理解的 dex 文件格式的类。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resources.arsc: 包含了被编译的资源。该文件包含了res/values目录的所有配置的 xml 内容。打包工具将 xml 内容编译成二进制形式并压缩。这些内容包含了语言字符串和styles，还包含了那些内容虽然不直接存储在resources.arsc文件中，但是给定了该内容的路径，比如布局文件和图片。所以又叫 资源映射表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AndroidManifest.xml: 包含了主要的Android配置文件。这个文件列出了应用名称、版本、访问权限、引用的库文件。该文件使用二进制 xml 格式存储。（译注：该文件还能看到应用的minSdkVersion, targetSdkVersion等信息）</a:t>
            </a:r>
            <a:endParaRPr b="0" dirty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SVG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导入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680" y="815975"/>
            <a:ext cx="11269345" cy="203009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SVG(Scalable 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Vector Graphics)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，可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缩放矢量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图。</a:t>
            </a:r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SVG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不会像位图一样因为缩放而让图片质量下降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。优点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在于可以减小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APK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的尺寸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。常用于简单小图标。</a:t>
            </a:r>
            <a:endParaRPr lang="en-US" altLang="zh-CN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algn="l"/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是由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定义的，标准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根节点为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zh-CN" alt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中只支持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&lt;vector&gt;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，我们可以通过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的根节点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&lt;svg&gt;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转换为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&lt;vector&gt;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Studio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中打开工程，在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目录中点击右键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2846070"/>
            <a:ext cx="3888740" cy="2945765"/>
          </a:xfrm>
          <a:prstGeom prst="rect">
            <a:avLst/>
          </a:prstGeom>
        </p:spPr>
      </p:pic>
      <p:pic>
        <p:nvPicPr>
          <p:cNvPr id="5" name="图片 4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1325245"/>
            <a:ext cx="4718685" cy="446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SVG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批量转换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1076325"/>
            <a:ext cx="950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如果有多个svg需要转换为android的vector，则可以通过第三方工具 svg2vector 进行批量转换。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2007870"/>
            <a:ext cx="491299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执行转换命令：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java -jar svg2vector-cli-1.0.0.jar -d . -o a -h 20 -w 20 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-d 指定svg文件所在目录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-o 输出android vector图像目录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-h 设置转换后svg的高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-w 设置转换后svg的宽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不支持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SVG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85" y="741045"/>
            <a:ext cx="5784215" cy="4854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680" y="1393190"/>
            <a:ext cx="3859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如果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SVG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文件包含不受支持的功能，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将在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Asset Studio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的底部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显示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一个错误提示，如图：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2948940"/>
            <a:ext cx="3860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不支持的功能举例：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滤镜效果：不支持投影，模糊和颜色矩阵等效果。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文本：建议使用其他工具将文本转换为形状。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矢量图向后兼容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--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生成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PNG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076325"/>
            <a:ext cx="924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5.0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（API 2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）之前的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版本不支持矢量图，使用 Vector Asset Studio 有两种方式适配。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1838325"/>
            <a:ext cx="1129411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方式一：生成 png 格式的图片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Asset Studio 可在构建时 针对每种屏幕密度将矢量图转换为不同大小的位图，在 build.gradle 中配置如下： 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SVG 适用于 Gradle 插件1.5 及以上版本；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defaultConfig{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// 5.0（API 21）版本以下,将svg图片生成指定维度的png图片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generatedDensities = ['xhdpi','xxhdpi']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矢量图向后兼容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--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支持库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838200"/>
            <a:ext cx="991806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方式二：支持库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在 build.gradle 中配置如下，适用于 Gradle 插件2.0及以上版本：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// Gradle Plugin 2.0+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defaultConfig{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// 利用支持库中的 VectorDrawableCompat 类,可实现 2.1 版本及更高版本中支持 VectorDrawable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vectorDrawables.useSupportLibrary = true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dependencies {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// 支持库版本需要是 23.2 或更高版本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 compile 'com.android.support:appcompat-v7:23.2.0'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使用矢量图 必须使用 app:srcCompat 属性，而不是 android:src，如下：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65" y="5528945"/>
            <a:ext cx="6376035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演示</Application>
  <PresentationFormat>宽屏</PresentationFormat>
  <Paragraphs>287</Paragraphs>
  <Slides>24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黑体</vt:lpstr>
      <vt:lpstr>字魂59号-创粗黑</vt:lpstr>
      <vt:lpstr>思源黑体 CN Heavy</vt:lpstr>
      <vt:lpstr>Times New Roman</vt:lpstr>
      <vt:lpstr>思源黑体 CN Medium</vt:lpstr>
      <vt:lpstr>微软雅黑</vt:lpstr>
      <vt:lpstr>Clear Sans Light</vt:lpstr>
      <vt:lpstr>PingFang SC</vt:lpstr>
      <vt:lpstr>Wingdings</vt:lpstr>
      <vt:lpstr>Calibri</vt:lpstr>
      <vt:lpstr>Arial Unicode MS</vt:lpstr>
      <vt:lpstr>Calibri Light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Administrator</cp:lastModifiedBy>
  <cp:revision>609</cp:revision>
  <dcterms:created xsi:type="dcterms:W3CDTF">2014-11-04T04:04:00Z</dcterms:created>
  <dcterms:modified xsi:type="dcterms:W3CDTF">2019-09-03T13:55:45Z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