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3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4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5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91" r:id="rId3"/>
    <p:sldId id="411" r:id="rId4"/>
    <p:sldId id="365" r:id="rId5"/>
    <p:sldId id="401" r:id="rId6"/>
    <p:sldId id="758" r:id="rId7"/>
    <p:sldId id="762" r:id="rId8"/>
    <p:sldId id="385" r:id="rId9"/>
    <p:sldId id="759" r:id="rId10"/>
    <p:sldId id="396" r:id="rId11"/>
    <p:sldId id="760" r:id="rId12"/>
    <p:sldId id="7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9" autoAdjust="0"/>
    <p:restoredTop sz="96489" autoAdjust="0"/>
  </p:normalViewPr>
  <p:slideViewPr>
    <p:cSldViewPr snapToGrid="0" showGuides="1">
      <p:cViewPr varScale="1">
        <p:scale>
          <a:sx n="103" d="100"/>
          <a:sy n="103" d="100"/>
        </p:scale>
        <p:origin x="132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835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06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077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109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68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81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84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3E398-72CF-41A3-B71A-EADB512E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93A744-4B15-4323-A77F-A54DD485B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3DE38-1E6A-42C3-8D75-EF782140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DCC699-ED50-45DC-9FF1-B6B0709A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B7814-C3CA-4B3B-B286-1809E9E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82304E-EA87-48C4-86F5-F28B1200B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88FE64-72A5-44DB-9950-4AAF64DFA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37A50-210F-4CC8-AB61-074D1B9B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3563C-9998-428D-9A77-2A4F8B17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637FF9-4EFE-448C-86ED-99818470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399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376C4-3C0D-4FE7-8672-51202DB3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3C31C5-7BF3-42D1-AF3F-D9CF7736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CB1C4-76D7-4E57-B0DB-971979F9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FD4D02-5C67-42BC-B126-47B414DB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B7C28-3D06-4BC8-B2C0-6C74B69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1B9C2-8ADC-4AEA-8B0D-4DFEE862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B9CC7-D6C3-4556-94C1-509F0162A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F2E296-39A5-4FCF-A328-2F3F4F93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D2F270-8889-443B-BC1E-F60649A5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B7D93D-3C2E-431C-B90A-9000E8DC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BF1F54-3BF5-43D0-8423-553665DD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39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C656E-05FC-4DC2-B134-3180C4A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ED72B1-2910-4438-98DB-B1DB1D3BC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5555FE-B489-476A-8691-BD55F4D2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8A19DC-36A5-48C2-9A38-3AAB566AB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29564C-DA7C-4BDC-B9D1-6085E0AF6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C3023B-7FDE-4673-8835-C07952E7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691342-2615-4D52-B6D5-D53C2DB7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5E9E06-08CE-44F3-8F1C-D508AFAD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5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3937B-AE62-48E0-8B2A-208E3761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F99A37-9209-4905-90F5-66A6DCEF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16C570-4411-49E6-A289-8875F5C5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12737A-5E91-4AD8-9EDD-FD9E6CC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74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3CD310-3A67-45BA-A1CE-3A27CF0C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FB22FC-A7D5-493D-91D9-C1C4983B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C41CA1-92D3-451A-9D5A-02AF475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73286-3520-4C8C-B820-D30690F3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E60F6-9008-47D4-BF9D-685240C8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A33894-7D66-41FC-8AB5-AA5B7190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99D1B4-9FA2-41CA-9621-EEDC5A7E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4D0663-A674-47F0-88EE-A43432FE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BD1121-128A-43B8-A91A-5E7A51F6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03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F08D9-963D-4997-A5C5-4DDDB99C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686096-0E0A-484A-984C-459A5885C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2785B8-41BA-46FD-AE50-B3952BE2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74D386-917B-4213-8CE3-EDEC248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32D1F-AAFC-429A-BBB4-E1A8B041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5D9CBF-A1DC-4B55-9563-EB474B35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78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283C56-99C6-455A-B67C-9BA367A0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9F4AFA-F3DF-4DC4-9E99-18E9BCD0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30F2B-B535-47BA-9B02-D55C87872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B740E-592E-49C2-8A9B-55F995743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9741C-CAD4-4D04-81EF-05F9BD748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25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hyperlink" Target="http://androidxref.com/" TargetMode="External"/><Relationship Id="rId5" Type="http://schemas.openxmlformats.org/officeDocument/2006/relationships/hyperlink" Target="https://www.androidos.net.cn/" TargetMode="External"/><Relationship Id="rId4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notesSlide" Target="../notesSlides/notesSlide2.xml"/><Relationship Id="rId2" Type="http://schemas.openxmlformats.org/officeDocument/2006/relationships/tags" Target="../tags/tag7.xml"/><Relationship Id="rId16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notesSlide" Target="../notesSlides/notesSlide3.xml"/><Relationship Id="rId2" Type="http://schemas.openxmlformats.org/officeDocument/2006/relationships/tags" Target="../tags/tag28.xml"/><Relationship Id="rId16" Type="http://schemas.openxmlformats.org/officeDocument/2006/relationships/slideLayout" Target="../slideLayouts/slideLayout1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notesSlide" Target="../notesSlides/notesSlide4.xml"/><Relationship Id="rId2" Type="http://schemas.openxmlformats.org/officeDocument/2006/relationships/tags" Target="../tags/tag47.xml"/><Relationship Id="rId16" Type="http://schemas.openxmlformats.org/officeDocument/2006/relationships/slideLayout" Target="../slideLayouts/slideLayout1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10" Type="http://schemas.openxmlformats.org/officeDocument/2006/relationships/tags" Target="../tags/tag55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262759" y="1397875"/>
            <a:ext cx="11929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zh-CN" sz="48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zh-CN" altLang="en-US" sz="48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热修复核心原理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86920" y="5595862"/>
            <a:ext cx="3680918" cy="369332"/>
            <a:chOff x="1139058" y="5604513"/>
            <a:chExt cx="3680918" cy="369332"/>
          </a:xfrm>
        </p:grpSpPr>
        <p:grpSp>
          <p:nvGrpSpPr>
            <p:cNvPr id="24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32174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Lance</a:t>
              </a:r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2260035406</a:t>
              </a: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032000" y="2591228"/>
            <a:ext cx="8625490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zh-CN" sz="5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ClassLoader</a:t>
            </a:r>
            <a:r>
              <a:rPr lang="zh-CN" altLang="en-US" sz="5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类加载</a:t>
            </a:r>
          </a:p>
        </p:txBody>
      </p:sp>
    </p:spTree>
    <p:extLst>
      <p:ext uri="{BB962C8B-B14F-4D97-AF65-F5344CB8AC3E}">
        <p14:creationId xmlns:p14="http://schemas.microsoft.com/office/powerpoint/2010/main" val="39438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A_矩形 39">
            <a:extLst>
              <a:ext uri="{FF2B5EF4-FFF2-40B4-BE49-F238E27FC236}">
                <a16:creationId xmlns:a16="http://schemas.microsoft.com/office/drawing/2014/main" id="{BECC9576-3604-4961-8741-B2ED2F6D030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7" y="418311"/>
            <a:ext cx="4512185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热修复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2" name="PA_组合 47">
            <a:extLst>
              <a:ext uri="{FF2B5EF4-FFF2-40B4-BE49-F238E27FC236}">
                <a16:creationId xmlns:a16="http://schemas.microsoft.com/office/drawing/2014/main" id="{AE99EC29-0798-4F5F-8AA6-2096A59FDFD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6D95B34-F620-4532-B27F-E36CC99FC8F9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4407E1F-F5EE-4E01-83C9-9C60F3EBA3F2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432317E-88FF-4F86-A493-736BEDB2C2D2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EB99BDB-3A6B-4EAE-AB53-285B663E257D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583A617-D496-4382-B3C6-3C9EC5A56C70}"/>
              </a:ext>
            </a:extLst>
          </p:cNvPr>
          <p:cNvSpPr txBox="1"/>
          <p:nvPr/>
        </p:nvSpPr>
        <p:spPr>
          <a:xfrm>
            <a:off x="407095" y="1224160"/>
            <a:ext cx="4054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相关源码：</a:t>
            </a:r>
            <a:endParaRPr lang="en-US" altLang="zh-CN" dirty="0"/>
          </a:p>
          <a:p>
            <a:r>
              <a:rPr lang="en-US" altLang="zh-CN" dirty="0"/>
              <a:t>	BaseDexClassLoader</a:t>
            </a:r>
          </a:p>
          <a:p>
            <a:r>
              <a:rPr lang="en-US" altLang="zh-CN" dirty="0"/>
              <a:t>	DexPathList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BA8A8A6-702D-4889-82A2-3303D410D0AF}"/>
              </a:ext>
            </a:extLst>
          </p:cNvPr>
          <p:cNvSpPr txBox="1"/>
          <p:nvPr/>
        </p:nvSpPr>
        <p:spPr>
          <a:xfrm>
            <a:off x="5443526" y="6026876"/>
            <a:ext cx="541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java -jar  dx.jar --dex --output=output.dex  input.jar</a:t>
            </a:r>
          </a:p>
          <a:p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BC55A9D-5224-49C4-9E26-9B2991FF3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7254" y="1299693"/>
            <a:ext cx="6657143" cy="120952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9069462-70DC-4A41-AD35-90A6FEC227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9442" y="4173966"/>
            <a:ext cx="6638095" cy="177142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F1CD0B8-5C34-4DDC-BA81-936497D5EFF1}"/>
              </a:ext>
            </a:extLst>
          </p:cNvPr>
          <p:cNvSpPr txBox="1"/>
          <p:nvPr/>
        </p:nvSpPr>
        <p:spPr>
          <a:xfrm>
            <a:off x="5479374" y="2773762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dx --dex --output=output.dex  input.jar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B0A1D54-8551-4FDA-980F-A474C72F4723}"/>
              </a:ext>
            </a:extLst>
          </p:cNvPr>
          <p:cNvSpPr txBox="1"/>
          <p:nvPr/>
        </p:nvSpPr>
        <p:spPr>
          <a:xfrm>
            <a:off x="5366926" y="812467"/>
            <a:ext cx="590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/>
              <a:t>Dex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DABCD8-01FB-4184-BB56-457C9D1FB0EF}"/>
              </a:ext>
            </a:extLst>
          </p:cNvPr>
          <p:cNvSpPr txBox="1"/>
          <p:nvPr/>
        </p:nvSpPr>
        <p:spPr>
          <a:xfrm>
            <a:off x="407095" y="6303875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Gradle</a:t>
            </a:r>
            <a:r>
              <a:rPr lang="zh-CN" altLang="en-US" dirty="0">
                <a:solidFill>
                  <a:srgbClr val="FF0000"/>
                </a:solidFill>
              </a:rPr>
              <a:t>开发：插桩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自动生成</a:t>
            </a:r>
            <a:r>
              <a:rPr lang="en-US" altLang="zh-CN" dirty="0">
                <a:solidFill>
                  <a:srgbClr val="FF0000"/>
                </a:solidFill>
              </a:rPr>
              <a:t>Dex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76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A_矩形 39">
            <a:extLst>
              <a:ext uri="{FF2B5EF4-FFF2-40B4-BE49-F238E27FC236}">
                <a16:creationId xmlns:a16="http://schemas.microsoft.com/office/drawing/2014/main" id="{BECC9576-3604-4961-8741-B2ED2F6D030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7" y="418311"/>
            <a:ext cx="4512185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在线源码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2" name="PA_组合 47">
            <a:extLst>
              <a:ext uri="{FF2B5EF4-FFF2-40B4-BE49-F238E27FC236}">
                <a16:creationId xmlns:a16="http://schemas.microsoft.com/office/drawing/2014/main" id="{AE99EC29-0798-4F5F-8AA6-2096A59FDFD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6D95B34-F620-4532-B27F-E36CC99FC8F9}"/>
                </a:ext>
              </a:extLst>
            </p:cNvPr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4407E1F-F5EE-4E01-83C9-9C60F3EBA3F2}"/>
                </a:ext>
              </a:extLst>
            </p:cNvPr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432317E-88FF-4F86-A493-736BEDB2C2D2}"/>
                </a:ext>
              </a:extLst>
            </p:cNvPr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EB99BDB-3A6B-4EAE-AB53-285B663E257D}"/>
                </a:ext>
              </a:extLst>
            </p:cNvPr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583A617-D496-4382-B3C6-3C9EC5A56C70}"/>
              </a:ext>
            </a:extLst>
          </p:cNvPr>
          <p:cNvSpPr txBox="1"/>
          <p:nvPr/>
        </p:nvSpPr>
        <p:spPr>
          <a:xfrm>
            <a:off x="480986" y="1214924"/>
            <a:ext cx="4054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5"/>
              </a:rPr>
              <a:t>https://www.androidos.net.cn/</a:t>
            </a:r>
            <a:endParaRPr lang="en-US" altLang="zh-CN" dirty="0"/>
          </a:p>
          <a:p>
            <a:r>
              <a:rPr lang="zh-CN" altLang="en-US" dirty="0"/>
              <a:t>或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http://androidxref.com/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667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080404" y="404852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3733" b="1" dirty="0">
                <a:ln w="6350">
                  <a:noFill/>
                </a:ln>
                <a:solidFill>
                  <a:srgbClr val="1D69A3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3733" b="1" dirty="0">
              <a:ln w="6350">
                <a:noFill/>
              </a:ln>
              <a:solidFill>
                <a:srgbClr val="1D69A3"/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/>
            <a:r>
              <a:rPr lang="en-US" altLang="zh-CN" sz="2133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2133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3747892" y="3312397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altLang="zh-CN" sz="2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endParaRPr>
            </a:p>
            <a:p>
              <a:pPr algn="ctr" defTabSz="1219170"/>
              <a:endParaRPr lang="zh-CN" altLang="en-US" sz="24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PA_组合 73"/>
          <p:cNvGrpSpPr/>
          <p:nvPr>
            <p:custDataLst>
              <p:tags r:id="rId4"/>
            </p:custDataLst>
          </p:nvPr>
        </p:nvGrpSpPr>
        <p:grpSpPr>
          <a:xfrm>
            <a:off x="6414053" y="3318534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PA_矩形 60"/>
          <p:cNvSpPr/>
          <p:nvPr>
            <p:custDataLst>
              <p:tags r:id="rId5"/>
            </p:custDataLst>
          </p:nvPr>
        </p:nvSpPr>
        <p:spPr>
          <a:xfrm>
            <a:off x="3747892" y="4032449"/>
            <a:ext cx="2106369" cy="974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Android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类加载器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双亲委托机制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loadClass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findClass</a:t>
            </a:r>
          </a:p>
        </p:txBody>
      </p:sp>
      <p:sp>
        <p:nvSpPr>
          <p:cNvPr id="65" name="PA_矩形 64"/>
          <p:cNvSpPr/>
          <p:nvPr>
            <p:custDataLst>
              <p:tags r:id="rId6"/>
            </p:custDataLst>
          </p:nvPr>
        </p:nvSpPr>
        <p:spPr>
          <a:xfrm>
            <a:off x="7016806" y="3445920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热修复</a:t>
            </a:r>
          </a:p>
        </p:txBody>
      </p:sp>
      <p:sp>
        <p:nvSpPr>
          <p:cNvPr id="66" name="PA_矩形 65"/>
          <p:cNvSpPr/>
          <p:nvPr>
            <p:custDataLst>
              <p:tags r:id="rId7"/>
            </p:custDataLst>
          </p:nvPr>
        </p:nvSpPr>
        <p:spPr>
          <a:xfrm>
            <a:off x="3765367" y="3463972"/>
            <a:ext cx="1926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itchFamily="34" charset="-122"/>
              </a:rPr>
              <a:t>ClassLoader</a:t>
            </a:r>
          </a:p>
        </p:txBody>
      </p:sp>
      <p:grpSp>
        <p:nvGrpSpPr>
          <p:cNvPr id="22" name="PA_组合 1"/>
          <p:cNvGrpSpPr/>
          <p:nvPr>
            <p:custDataLst>
              <p:tags r:id="rId8"/>
            </p:custDataLst>
          </p:nvPr>
        </p:nvGrpSpPr>
        <p:grpSpPr>
          <a:xfrm>
            <a:off x="942611" y="3364118"/>
            <a:ext cx="2016723" cy="2527653"/>
            <a:chOff x="522514" y="3027330"/>
            <a:chExt cx="1512542" cy="1440160"/>
          </a:xfrm>
        </p:grpSpPr>
        <p:sp>
          <p:nvSpPr>
            <p:cNvPr id="23" name="矩形 22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PA_矩形 65"/>
          <p:cNvSpPr/>
          <p:nvPr>
            <p:custDataLst>
              <p:tags r:id="rId9"/>
            </p:custDataLst>
          </p:nvPr>
        </p:nvSpPr>
        <p:spPr>
          <a:xfrm>
            <a:off x="1137464" y="3501648"/>
            <a:ext cx="1517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ART 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和 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Dalvik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9" name="Freeform 41"/>
          <p:cNvSpPr>
            <a:spLocks noEditPoints="1"/>
          </p:cNvSpPr>
          <p:nvPr/>
        </p:nvSpPr>
        <p:spPr bwMode="auto">
          <a:xfrm>
            <a:off x="1717650" y="2745660"/>
            <a:ext cx="357188" cy="488950"/>
          </a:xfrm>
          <a:custGeom>
            <a:avLst/>
            <a:gdLst>
              <a:gd name="T0" fmla="*/ 7 w 163"/>
              <a:gd name="T1" fmla="*/ 223 h 223"/>
              <a:gd name="T2" fmla="*/ 32 w 163"/>
              <a:gd name="T3" fmla="*/ 223 h 223"/>
              <a:gd name="T4" fmla="*/ 39 w 163"/>
              <a:gd name="T5" fmla="*/ 216 h 223"/>
              <a:gd name="T6" fmla="*/ 39 w 163"/>
              <a:gd name="T7" fmla="*/ 196 h 223"/>
              <a:gd name="T8" fmla="*/ 124 w 163"/>
              <a:gd name="T9" fmla="*/ 196 h 223"/>
              <a:gd name="T10" fmla="*/ 124 w 163"/>
              <a:gd name="T11" fmla="*/ 216 h 223"/>
              <a:gd name="T12" fmla="*/ 131 w 163"/>
              <a:gd name="T13" fmla="*/ 223 h 223"/>
              <a:gd name="T14" fmla="*/ 156 w 163"/>
              <a:gd name="T15" fmla="*/ 223 h 223"/>
              <a:gd name="T16" fmla="*/ 163 w 163"/>
              <a:gd name="T17" fmla="*/ 216 h 223"/>
              <a:gd name="T18" fmla="*/ 163 w 163"/>
              <a:gd name="T19" fmla="*/ 196 h 223"/>
              <a:gd name="T20" fmla="*/ 163 w 163"/>
              <a:gd name="T21" fmla="*/ 182 h 223"/>
              <a:gd name="T22" fmla="*/ 163 w 163"/>
              <a:gd name="T23" fmla="*/ 0 h 223"/>
              <a:gd name="T24" fmla="*/ 0 w 163"/>
              <a:gd name="T25" fmla="*/ 0 h 223"/>
              <a:gd name="T26" fmla="*/ 0 w 163"/>
              <a:gd name="T27" fmla="*/ 182 h 223"/>
              <a:gd name="T28" fmla="*/ 0 w 163"/>
              <a:gd name="T29" fmla="*/ 196 h 223"/>
              <a:gd name="T30" fmla="*/ 0 w 163"/>
              <a:gd name="T31" fmla="*/ 216 h 223"/>
              <a:gd name="T32" fmla="*/ 7 w 163"/>
              <a:gd name="T33" fmla="*/ 223 h 223"/>
              <a:gd name="T34" fmla="*/ 148 w 163"/>
              <a:gd name="T35" fmla="*/ 175 h 223"/>
              <a:gd name="T36" fmla="*/ 116 w 163"/>
              <a:gd name="T37" fmla="*/ 175 h 223"/>
              <a:gd name="T38" fmla="*/ 116 w 163"/>
              <a:gd name="T39" fmla="*/ 158 h 223"/>
              <a:gd name="T40" fmla="*/ 148 w 163"/>
              <a:gd name="T41" fmla="*/ 158 h 223"/>
              <a:gd name="T42" fmla="*/ 148 w 163"/>
              <a:gd name="T43" fmla="*/ 175 h 223"/>
              <a:gd name="T44" fmla="*/ 148 w 163"/>
              <a:gd name="T45" fmla="*/ 141 h 223"/>
              <a:gd name="T46" fmla="*/ 88 w 163"/>
              <a:gd name="T47" fmla="*/ 141 h 223"/>
              <a:gd name="T48" fmla="*/ 88 w 163"/>
              <a:gd name="T49" fmla="*/ 41 h 223"/>
              <a:gd name="T50" fmla="*/ 148 w 163"/>
              <a:gd name="T51" fmla="*/ 41 h 223"/>
              <a:gd name="T52" fmla="*/ 148 w 163"/>
              <a:gd name="T53" fmla="*/ 141 h 223"/>
              <a:gd name="T54" fmla="*/ 39 w 163"/>
              <a:gd name="T55" fmla="*/ 13 h 223"/>
              <a:gd name="T56" fmla="*/ 124 w 163"/>
              <a:gd name="T57" fmla="*/ 13 h 223"/>
              <a:gd name="T58" fmla="*/ 124 w 163"/>
              <a:gd name="T59" fmla="*/ 25 h 223"/>
              <a:gd name="T60" fmla="*/ 39 w 163"/>
              <a:gd name="T61" fmla="*/ 25 h 223"/>
              <a:gd name="T62" fmla="*/ 39 w 163"/>
              <a:gd name="T63" fmla="*/ 13 h 223"/>
              <a:gd name="T64" fmla="*/ 15 w 163"/>
              <a:gd name="T65" fmla="*/ 41 h 223"/>
              <a:gd name="T66" fmla="*/ 75 w 163"/>
              <a:gd name="T67" fmla="*/ 41 h 223"/>
              <a:gd name="T68" fmla="*/ 75 w 163"/>
              <a:gd name="T69" fmla="*/ 141 h 223"/>
              <a:gd name="T70" fmla="*/ 63 w 163"/>
              <a:gd name="T71" fmla="*/ 141 h 223"/>
              <a:gd name="T72" fmla="*/ 27 w 163"/>
              <a:gd name="T73" fmla="*/ 141 h 223"/>
              <a:gd name="T74" fmla="*/ 15 w 163"/>
              <a:gd name="T75" fmla="*/ 141 h 223"/>
              <a:gd name="T76" fmla="*/ 15 w 163"/>
              <a:gd name="T77" fmla="*/ 41 h 223"/>
              <a:gd name="T78" fmla="*/ 15 w 163"/>
              <a:gd name="T79" fmla="*/ 158 h 223"/>
              <a:gd name="T80" fmla="*/ 47 w 163"/>
              <a:gd name="T81" fmla="*/ 158 h 223"/>
              <a:gd name="T82" fmla="*/ 47 w 163"/>
              <a:gd name="T83" fmla="*/ 175 h 223"/>
              <a:gd name="T84" fmla="*/ 15 w 163"/>
              <a:gd name="T85" fmla="*/ 175 h 223"/>
              <a:gd name="T86" fmla="*/ 15 w 163"/>
              <a:gd name="T87" fmla="*/ 158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3" h="223">
                <a:moveTo>
                  <a:pt x="7" y="223"/>
                </a:moveTo>
                <a:cubicBezTo>
                  <a:pt x="32" y="223"/>
                  <a:pt x="32" y="223"/>
                  <a:pt x="32" y="223"/>
                </a:cubicBezTo>
                <a:cubicBezTo>
                  <a:pt x="36" y="223"/>
                  <a:pt x="39" y="220"/>
                  <a:pt x="39" y="216"/>
                </a:cubicBezTo>
                <a:cubicBezTo>
                  <a:pt x="39" y="196"/>
                  <a:pt x="39" y="196"/>
                  <a:pt x="39" y="196"/>
                </a:cubicBezTo>
                <a:cubicBezTo>
                  <a:pt x="124" y="196"/>
                  <a:pt x="124" y="196"/>
                  <a:pt x="124" y="196"/>
                </a:cubicBezTo>
                <a:cubicBezTo>
                  <a:pt x="124" y="216"/>
                  <a:pt x="124" y="216"/>
                  <a:pt x="124" y="216"/>
                </a:cubicBezTo>
                <a:cubicBezTo>
                  <a:pt x="124" y="220"/>
                  <a:pt x="127" y="223"/>
                  <a:pt x="131" y="223"/>
                </a:cubicBezTo>
                <a:cubicBezTo>
                  <a:pt x="156" y="223"/>
                  <a:pt x="156" y="223"/>
                  <a:pt x="156" y="223"/>
                </a:cubicBezTo>
                <a:cubicBezTo>
                  <a:pt x="160" y="223"/>
                  <a:pt x="163" y="220"/>
                  <a:pt x="163" y="216"/>
                </a:cubicBezTo>
                <a:cubicBezTo>
                  <a:pt x="163" y="196"/>
                  <a:pt x="163" y="196"/>
                  <a:pt x="163" y="196"/>
                </a:cubicBezTo>
                <a:cubicBezTo>
                  <a:pt x="163" y="182"/>
                  <a:pt x="163" y="182"/>
                  <a:pt x="163" y="182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220"/>
                  <a:pt x="4" y="223"/>
                  <a:pt x="7" y="223"/>
                </a:cubicBezTo>
                <a:close/>
                <a:moveTo>
                  <a:pt x="148" y="175"/>
                </a:moveTo>
                <a:cubicBezTo>
                  <a:pt x="116" y="175"/>
                  <a:pt x="116" y="175"/>
                  <a:pt x="116" y="175"/>
                </a:cubicBezTo>
                <a:cubicBezTo>
                  <a:pt x="116" y="158"/>
                  <a:pt x="116" y="158"/>
                  <a:pt x="116" y="158"/>
                </a:cubicBezTo>
                <a:cubicBezTo>
                  <a:pt x="148" y="158"/>
                  <a:pt x="148" y="158"/>
                  <a:pt x="148" y="158"/>
                </a:cubicBezTo>
                <a:cubicBezTo>
                  <a:pt x="148" y="175"/>
                  <a:pt x="148" y="175"/>
                  <a:pt x="148" y="175"/>
                </a:cubicBezTo>
                <a:close/>
                <a:moveTo>
                  <a:pt x="148" y="141"/>
                </a:moveTo>
                <a:cubicBezTo>
                  <a:pt x="88" y="141"/>
                  <a:pt x="88" y="141"/>
                  <a:pt x="88" y="141"/>
                </a:cubicBezTo>
                <a:cubicBezTo>
                  <a:pt x="88" y="41"/>
                  <a:pt x="88" y="41"/>
                  <a:pt x="88" y="41"/>
                </a:cubicBezTo>
                <a:cubicBezTo>
                  <a:pt x="148" y="41"/>
                  <a:pt x="148" y="41"/>
                  <a:pt x="148" y="41"/>
                </a:cubicBezTo>
                <a:lnTo>
                  <a:pt x="148" y="141"/>
                </a:lnTo>
                <a:close/>
                <a:moveTo>
                  <a:pt x="39" y="13"/>
                </a:moveTo>
                <a:cubicBezTo>
                  <a:pt x="124" y="13"/>
                  <a:pt x="124" y="13"/>
                  <a:pt x="124" y="13"/>
                </a:cubicBezTo>
                <a:cubicBezTo>
                  <a:pt x="124" y="25"/>
                  <a:pt x="124" y="25"/>
                  <a:pt x="124" y="25"/>
                </a:cubicBezTo>
                <a:cubicBezTo>
                  <a:pt x="39" y="25"/>
                  <a:pt x="39" y="25"/>
                  <a:pt x="39" y="25"/>
                </a:cubicBezTo>
                <a:lnTo>
                  <a:pt x="39" y="13"/>
                </a:lnTo>
                <a:close/>
                <a:moveTo>
                  <a:pt x="15" y="41"/>
                </a:moveTo>
                <a:cubicBezTo>
                  <a:pt x="75" y="41"/>
                  <a:pt x="75" y="41"/>
                  <a:pt x="75" y="41"/>
                </a:cubicBezTo>
                <a:cubicBezTo>
                  <a:pt x="75" y="141"/>
                  <a:pt x="75" y="141"/>
                  <a:pt x="75" y="141"/>
                </a:cubicBezTo>
                <a:cubicBezTo>
                  <a:pt x="63" y="141"/>
                  <a:pt x="63" y="141"/>
                  <a:pt x="63" y="141"/>
                </a:cubicBezTo>
                <a:cubicBezTo>
                  <a:pt x="27" y="141"/>
                  <a:pt x="27" y="141"/>
                  <a:pt x="27" y="141"/>
                </a:cubicBezTo>
                <a:cubicBezTo>
                  <a:pt x="15" y="141"/>
                  <a:pt x="15" y="141"/>
                  <a:pt x="15" y="141"/>
                </a:cubicBezTo>
                <a:lnTo>
                  <a:pt x="15" y="41"/>
                </a:lnTo>
                <a:close/>
                <a:moveTo>
                  <a:pt x="15" y="158"/>
                </a:moveTo>
                <a:cubicBezTo>
                  <a:pt x="47" y="158"/>
                  <a:pt x="47" y="158"/>
                  <a:pt x="47" y="158"/>
                </a:cubicBezTo>
                <a:cubicBezTo>
                  <a:pt x="47" y="175"/>
                  <a:pt x="47" y="175"/>
                  <a:pt x="47" y="175"/>
                </a:cubicBezTo>
                <a:cubicBezTo>
                  <a:pt x="15" y="175"/>
                  <a:pt x="15" y="175"/>
                  <a:pt x="15" y="175"/>
                </a:cubicBezTo>
                <a:lnTo>
                  <a:pt x="15" y="15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31"/>
          <p:cNvSpPr>
            <a:spLocks noEditPoints="1"/>
          </p:cNvSpPr>
          <p:nvPr/>
        </p:nvSpPr>
        <p:spPr bwMode="auto">
          <a:xfrm>
            <a:off x="4403589" y="2648900"/>
            <a:ext cx="527050" cy="449263"/>
          </a:xfrm>
          <a:custGeom>
            <a:avLst/>
            <a:gdLst>
              <a:gd name="T0" fmla="*/ 11 w 240"/>
              <a:gd name="T1" fmla="*/ 205 h 205"/>
              <a:gd name="T2" fmla="*/ 46 w 240"/>
              <a:gd name="T3" fmla="*/ 205 h 205"/>
              <a:gd name="T4" fmla="*/ 57 w 240"/>
              <a:gd name="T5" fmla="*/ 194 h 205"/>
              <a:gd name="T6" fmla="*/ 57 w 240"/>
              <a:gd name="T7" fmla="*/ 167 h 205"/>
              <a:gd name="T8" fmla="*/ 183 w 240"/>
              <a:gd name="T9" fmla="*/ 167 h 205"/>
              <a:gd name="T10" fmla="*/ 183 w 240"/>
              <a:gd name="T11" fmla="*/ 194 h 205"/>
              <a:gd name="T12" fmla="*/ 194 w 240"/>
              <a:gd name="T13" fmla="*/ 205 h 205"/>
              <a:gd name="T14" fmla="*/ 229 w 240"/>
              <a:gd name="T15" fmla="*/ 205 h 205"/>
              <a:gd name="T16" fmla="*/ 240 w 240"/>
              <a:gd name="T17" fmla="*/ 194 h 205"/>
              <a:gd name="T18" fmla="*/ 240 w 240"/>
              <a:gd name="T19" fmla="*/ 167 h 205"/>
              <a:gd name="T20" fmla="*/ 240 w 240"/>
              <a:gd name="T21" fmla="*/ 167 h 205"/>
              <a:gd name="T22" fmla="*/ 240 w 240"/>
              <a:gd name="T23" fmla="*/ 84 h 205"/>
              <a:gd name="T24" fmla="*/ 216 w 240"/>
              <a:gd name="T25" fmla="*/ 58 h 205"/>
              <a:gd name="T26" fmla="*/ 208 w 240"/>
              <a:gd name="T27" fmla="*/ 15 h 205"/>
              <a:gd name="T28" fmla="*/ 147 w 240"/>
              <a:gd name="T29" fmla="*/ 15 h 205"/>
              <a:gd name="T30" fmla="*/ 147 w 240"/>
              <a:gd name="T31" fmla="*/ 0 h 205"/>
              <a:gd name="T32" fmla="*/ 94 w 240"/>
              <a:gd name="T33" fmla="*/ 0 h 205"/>
              <a:gd name="T34" fmla="*/ 94 w 240"/>
              <a:gd name="T35" fmla="*/ 15 h 205"/>
              <a:gd name="T36" fmla="*/ 32 w 240"/>
              <a:gd name="T37" fmla="*/ 15 h 205"/>
              <a:gd name="T38" fmla="*/ 24 w 240"/>
              <a:gd name="T39" fmla="*/ 58 h 205"/>
              <a:gd name="T40" fmla="*/ 0 w 240"/>
              <a:gd name="T41" fmla="*/ 84 h 205"/>
              <a:gd name="T42" fmla="*/ 0 w 240"/>
              <a:gd name="T43" fmla="*/ 161 h 205"/>
              <a:gd name="T44" fmla="*/ 0 w 240"/>
              <a:gd name="T45" fmla="*/ 167 h 205"/>
              <a:gd name="T46" fmla="*/ 0 w 240"/>
              <a:gd name="T47" fmla="*/ 194 h 205"/>
              <a:gd name="T48" fmla="*/ 11 w 240"/>
              <a:gd name="T49" fmla="*/ 205 h 205"/>
              <a:gd name="T50" fmla="*/ 219 w 240"/>
              <a:gd name="T51" fmla="*/ 123 h 205"/>
              <a:gd name="T52" fmla="*/ 219 w 240"/>
              <a:gd name="T53" fmla="*/ 148 h 205"/>
              <a:gd name="T54" fmla="*/ 171 w 240"/>
              <a:gd name="T55" fmla="*/ 148 h 205"/>
              <a:gd name="T56" fmla="*/ 171 w 240"/>
              <a:gd name="T57" fmla="*/ 123 h 205"/>
              <a:gd name="T58" fmla="*/ 219 w 240"/>
              <a:gd name="T59" fmla="*/ 123 h 205"/>
              <a:gd name="T60" fmla="*/ 46 w 240"/>
              <a:gd name="T61" fmla="*/ 31 h 205"/>
              <a:gd name="T62" fmla="*/ 195 w 240"/>
              <a:gd name="T63" fmla="*/ 31 h 205"/>
              <a:gd name="T64" fmla="*/ 201 w 240"/>
              <a:gd name="T65" fmla="*/ 69 h 205"/>
              <a:gd name="T66" fmla="*/ 40 w 240"/>
              <a:gd name="T67" fmla="*/ 69 h 205"/>
              <a:gd name="T68" fmla="*/ 46 w 240"/>
              <a:gd name="T69" fmla="*/ 31 h 205"/>
              <a:gd name="T70" fmla="*/ 22 w 240"/>
              <a:gd name="T71" fmla="*/ 123 h 205"/>
              <a:gd name="T72" fmla="*/ 70 w 240"/>
              <a:gd name="T73" fmla="*/ 123 h 205"/>
              <a:gd name="T74" fmla="*/ 70 w 240"/>
              <a:gd name="T75" fmla="*/ 148 h 205"/>
              <a:gd name="T76" fmla="*/ 22 w 240"/>
              <a:gd name="T77" fmla="*/ 148 h 205"/>
              <a:gd name="T78" fmla="*/ 22 w 240"/>
              <a:gd name="T79" fmla="*/ 12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40" h="205">
                <a:moveTo>
                  <a:pt x="11" y="205"/>
                </a:moveTo>
                <a:cubicBezTo>
                  <a:pt x="46" y="205"/>
                  <a:pt x="46" y="205"/>
                  <a:pt x="46" y="205"/>
                </a:cubicBezTo>
                <a:cubicBezTo>
                  <a:pt x="52" y="205"/>
                  <a:pt x="57" y="201"/>
                  <a:pt x="57" y="194"/>
                </a:cubicBezTo>
                <a:cubicBezTo>
                  <a:pt x="57" y="167"/>
                  <a:pt x="57" y="167"/>
                  <a:pt x="57" y="167"/>
                </a:cubicBezTo>
                <a:cubicBezTo>
                  <a:pt x="183" y="167"/>
                  <a:pt x="183" y="167"/>
                  <a:pt x="183" y="167"/>
                </a:cubicBezTo>
                <a:cubicBezTo>
                  <a:pt x="183" y="194"/>
                  <a:pt x="183" y="194"/>
                  <a:pt x="183" y="194"/>
                </a:cubicBezTo>
                <a:cubicBezTo>
                  <a:pt x="183" y="201"/>
                  <a:pt x="188" y="205"/>
                  <a:pt x="194" y="205"/>
                </a:cubicBezTo>
                <a:cubicBezTo>
                  <a:pt x="229" y="205"/>
                  <a:pt x="229" y="205"/>
                  <a:pt x="229" y="205"/>
                </a:cubicBezTo>
                <a:cubicBezTo>
                  <a:pt x="236" y="205"/>
                  <a:pt x="240" y="201"/>
                  <a:pt x="240" y="194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84"/>
                  <a:pt x="240" y="84"/>
                  <a:pt x="240" y="84"/>
                </a:cubicBezTo>
                <a:cubicBezTo>
                  <a:pt x="216" y="58"/>
                  <a:pt x="216" y="58"/>
                  <a:pt x="216" y="58"/>
                </a:cubicBezTo>
                <a:cubicBezTo>
                  <a:pt x="208" y="15"/>
                  <a:pt x="208" y="15"/>
                  <a:pt x="208" y="15"/>
                </a:cubicBezTo>
                <a:cubicBezTo>
                  <a:pt x="147" y="15"/>
                  <a:pt x="147" y="15"/>
                  <a:pt x="147" y="15"/>
                </a:cubicBezTo>
                <a:cubicBezTo>
                  <a:pt x="147" y="0"/>
                  <a:pt x="147" y="0"/>
                  <a:pt x="147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15"/>
                  <a:pt x="94" y="15"/>
                  <a:pt x="94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24" y="58"/>
                  <a:pt x="24" y="58"/>
                  <a:pt x="24" y="58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201"/>
                  <a:pt x="5" y="205"/>
                  <a:pt x="11" y="205"/>
                </a:cubicBezTo>
                <a:close/>
                <a:moveTo>
                  <a:pt x="219" y="123"/>
                </a:moveTo>
                <a:cubicBezTo>
                  <a:pt x="219" y="148"/>
                  <a:pt x="219" y="148"/>
                  <a:pt x="219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23"/>
                  <a:pt x="171" y="123"/>
                  <a:pt x="171" y="123"/>
                </a:cubicBezTo>
                <a:cubicBezTo>
                  <a:pt x="219" y="123"/>
                  <a:pt x="219" y="123"/>
                  <a:pt x="219" y="123"/>
                </a:cubicBezTo>
                <a:close/>
                <a:moveTo>
                  <a:pt x="46" y="31"/>
                </a:moveTo>
                <a:cubicBezTo>
                  <a:pt x="195" y="31"/>
                  <a:pt x="195" y="31"/>
                  <a:pt x="195" y="31"/>
                </a:cubicBezTo>
                <a:cubicBezTo>
                  <a:pt x="201" y="69"/>
                  <a:pt x="201" y="69"/>
                  <a:pt x="201" y="69"/>
                </a:cubicBezTo>
                <a:cubicBezTo>
                  <a:pt x="40" y="69"/>
                  <a:pt x="40" y="69"/>
                  <a:pt x="40" y="69"/>
                </a:cubicBezTo>
                <a:lnTo>
                  <a:pt x="46" y="31"/>
                </a:lnTo>
                <a:close/>
                <a:moveTo>
                  <a:pt x="22" y="123"/>
                </a:moveTo>
                <a:cubicBezTo>
                  <a:pt x="70" y="123"/>
                  <a:pt x="70" y="123"/>
                  <a:pt x="70" y="123"/>
                </a:cubicBezTo>
                <a:cubicBezTo>
                  <a:pt x="70" y="148"/>
                  <a:pt x="70" y="148"/>
                  <a:pt x="70" y="148"/>
                </a:cubicBezTo>
                <a:cubicBezTo>
                  <a:pt x="22" y="148"/>
                  <a:pt x="22" y="148"/>
                  <a:pt x="22" y="148"/>
                </a:cubicBezTo>
                <a:lnTo>
                  <a:pt x="22" y="12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86"/>
          <p:cNvSpPr>
            <a:spLocks/>
          </p:cNvSpPr>
          <p:nvPr/>
        </p:nvSpPr>
        <p:spPr bwMode="auto">
          <a:xfrm>
            <a:off x="7166873" y="2635194"/>
            <a:ext cx="500063" cy="515938"/>
          </a:xfrm>
          <a:custGeom>
            <a:avLst/>
            <a:gdLst>
              <a:gd name="T0" fmla="*/ 115 w 228"/>
              <a:gd name="T1" fmla="*/ 0 h 235"/>
              <a:gd name="T2" fmla="*/ 90 w 228"/>
              <a:gd name="T3" fmla="*/ 51 h 235"/>
              <a:gd name="T4" fmla="*/ 90 w 228"/>
              <a:gd name="T5" fmla="*/ 87 h 235"/>
              <a:gd name="T6" fmla="*/ 0 w 228"/>
              <a:gd name="T7" fmla="*/ 124 h 235"/>
              <a:gd name="T8" fmla="*/ 0 w 228"/>
              <a:gd name="T9" fmla="*/ 150 h 235"/>
              <a:gd name="T10" fmla="*/ 90 w 228"/>
              <a:gd name="T11" fmla="*/ 132 h 235"/>
              <a:gd name="T12" fmla="*/ 90 w 228"/>
              <a:gd name="T13" fmla="*/ 182 h 235"/>
              <a:gd name="T14" fmla="*/ 51 w 228"/>
              <a:gd name="T15" fmla="*/ 210 h 235"/>
              <a:gd name="T16" fmla="*/ 51 w 228"/>
              <a:gd name="T17" fmla="*/ 235 h 235"/>
              <a:gd name="T18" fmla="*/ 115 w 228"/>
              <a:gd name="T19" fmla="*/ 213 h 235"/>
              <a:gd name="T20" fmla="*/ 177 w 228"/>
              <a:gd name="T21" fmla="*/ 235 h 235"/>
              <a:gd name="T22" fmla="*/ 177 w 228"/>
              <a:gd name="T23" fmla="*/ 210 h 235"/>
              <a:gd name="T24" fmla="*/ 141 w 228"/>
              <a:gd name="T25" fmla="*/ 182 h 235"/>
              <a:gd name="T26" fmla="*/ 141 w 228"/>
              <a:gd name="T27" fmla="*/ 132 h 235"/>
              <a:gd name="T28" fmla="*/ 228 w 228"/>
              <a:gd name="T29" fmla="*/ 150 h 235"/>
              <a:gd name="T30" fmla="*/ 228 w 228"/>
              <a:gd name="T31" fmla="*/ 124 h 235"/>
              <a:gd name="T32" fmla="*/ 141 w 228"/>
              <a:gd name="T33" fmla="*/ 87 h 235"/>
              <a:gd name="T34" fmla="*/ 141 w 228"/>
              <a:gd name="T35" fmla="*/ 51 h 235"/>
              <a:gd name="T36" fmla="*/ 115 w 228"/>
              <a:gd name="T37" fmla="*/ 0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8" h="235">
                <a:moveTo>
                  <a:pt x="115" y="0"/>
                </a:moveTo>
                <a:cubicBezTo>
                  <a:pt x="101" y="0"/>
                  <a:pt x="90" y="37"/>
                  <a:pt x="90" y="51"/>
                </a:cubicBezTo>
                <a:cubicBezTo>
                  <a:pt x="90" y="87"/>
                  <a:pt x="90" y="87"/>
                  <a:pt x="90" y="87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50"/>
                  <a:pt x="0" y="150"/>
                  <a:pt x="0" y="150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82"/>
                  <a:pt x="90" y="182"/>
                  <a:pt x="90" y="182"/>
                </a:cubicBezTo>
                <a:cubicBezTo>
                  <a:pt x="51" y="210"/>
                  <a:pt x="51" y="210"/>
                  <a:pt x="51" y="210"/>
                </a:cubicBezTo>
                <a:cubicBezTo>
                  <a:pt x="51" y="235"/>
                  <a:pt x="51" y="235"/>
                  <a:pt x="51" y="235"/>
                </a:cubicBezTo>
                <a:cubicBezTo>
                  <a:pt x="115" y="213"/>
                  <a:pt x="115" y="213"/>
                  <a:pt x="115" y="213"/>
                </a:cubicBezTo>
                <a:cubicBezTo>
                  <a:pt x="177" y="235"/>
                  <a:pt x="177" y="235"/>
                  <a:pt x="177" y="235"/>
                </a:cubicBezTo>
                <a:cubicBezTo>
                  <a:pt x="177" y="210"/>
                  <a:pt x="177" y="210"/>
                  <a:pt x="177" y="210"/>
                </a:cubicBezTo>
                <a:cubicBezTo>
                  <a:pt x="141" y="182"/>
                  <a:pt x="141" y="182"/>
                  <a:pt x="141" y="182"/>
                </a:cubicBezTo>
                <a:cubicBezTo>
                  <a:pt x="141" y="132"/>
                  <a:pt x="141" y="132"/>
                  <a:pt x="141" y="132"/>
                </a:cubicBezTo>
                <a:cubicBezTo>
                  <a:pt x="228" y="150"/>
                  <a:pt x="228" y="150"/>
                  <a:pt x="228" y="150"/>
                </a:cubicBezTo>
                <a:cubicBezTo>
                  <a:pt x="228" y="124"/>
                  <a:pt x="228" y="124"/>
                  <a:pt x="228" y="124"/>
                </a:cubicBezTo>
                <a:cubicBezTo>
                  <a:pt x="141" y="87"/>
                  <a:pt x="141" y="87"/>
                  <a:pt x="141" y="87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41" y="37"/>
                  <a:pt x="129" y="0"/>
                  <a:pt x="1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PA_任意多边形 11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9973688" y="2655535"/>
            <a:ext cx="422242" cy="4499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33" name="PA_组合 79"/>
          <p:cNvGrpSpPr/>
          <p:nvPr>
            <p:custDataLst>
              <p:tags r:id="rId11"/>
            </p:custDataLst>
          </p:nvPr>
        </p:nvGrpSpPr>
        <p:grpSpPr>
          <a:xfrm>
            <a:off x="9192039" y="3311970"/>
            <a:ext cx="2016723" cy="2527653"/>
            <a:chOff x="522514" y="3027330"/>
            <a:chExt cx="1512542" cy="1440160"/>
          </a:xfrm>
        </p:grpSpPr>
        <p:sp>
          <p:nvSpPr>
            <p:cNvPr id="34" name="矩形 3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PA_矩形 62"/>
          <p:cNvSpPr/>
          <p:nvPr>
            <p:custDataLst>
              <p:tags r:id="rId12"/>
            </p:custDataLst>
          </p:nvPr>
        </p:nvSpPr>
        <p:spPr>
          <a:xfrm>
            <a:off x="9577912" y="4210350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课程技术总结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交流互动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8" name="PA_矩形 67"/>
          <p:cNvSpPr/>
          <p:nvPr>
            <p:custDataLst>
              <p:tags r:id="rId13"/>
            </p:custDataLst>
          </p:nvPr>
        </p:nvSpPr>
        <p:spPr>
          <a:xfrm>
            <a:off x="9697273" y="343935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课程总结</a:t>
            </a:r>
          </a:p>
        </p:txBody>
      </p:sp>
      <p:sp>
        <p:nvSpPr>
          <p:cNvPr id="40" name="PA_矩形 60">
            <a:extLst>
              <a:ext uri="{FF2B5EF4-FFF2-40B4-BE49-F238E27FC236}">
                <a16:creationId xmlns:a16="http://schemas.microsoft.com/office/drawing/2014/main" id="{40641451-D7F6-43F3-9261-CF1519300559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025819" y="4032448"/>
            <a:ext cx="2016722" cy="362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dexopt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dexaot</a:t>
            </a:r>
          </a:p>
        </p:txBody>
      </p:sp>
      <p:sp>
        <p:nvSpPr>
          <p:cNvPr id="41" name="PA_矩形 60">
            <a:extLst>
              <a:ext uri="{FF2B5EF4-FFF2-40B4-BE49-F238E27FC236}">
                <a16:creationId xmlns:a16="http://schemas.microsoft.com/office/drawing/2014/main" id="{D02EC9A2-A024-459E-8625-71194BB79D6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414054" y="4095335"/>
            <a:ext cx="2016722" cy="362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热修复原理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77925" y="2567059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80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1" grpId="0"/>
      <p:bldP spid="65" grpId="0"/>
      <p:bldP spid="66" grpId="0"/>
      <p:bldP spid="27" grpId="0"/>
      <p:bldP spid="32" grpId="0" animBg="1"/>
      <p:bldP spid="37" grpId="0" animBg="1" autoUpdateAnimBg="0"/>
      <p:bldP spid="38" grpId="0"/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ART</a:t>
            </a:r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Dalvik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010484" y="2363967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47368" y="2465567"/>
            <a:ext cx="2219158" cy="43848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85347" y="2270529"/>
            <a:ext cx="2010611" cy="590744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09303" y="2123310"/>
            <a:ext cx="204382" cy="941189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593BF57-9970-4840-8935-D60AA5DC7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25D0C4-DCCA-4FD5-AC4F-8F6A359A3966}"/>
              </a:ext>
            </a:extLst>
          </p:cNvPr>
          <p:cNvSpPr txBox="1"/>
          <p:nvPr/>
        </p:nvSpPr>
        <p:spPr>
          <a:xfrm>
            <a:off x="484739" y="1204125"/>
            <a:ext cx="11046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什么是</a:t>
            </a:r>
            <a:r>
              <a:rPr lang="en-US" altLang="zh-CN" dirty="0">
                <a:solidFill>
                  <a:srgbClr val="FF0000"/>
                </a:solidFill>
              </a:rPr>
              <a:t>Dalvik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</a:p>
          <a:p>
            <a:r>
              <a:rPr lang="en-US" altLang="zh-CN" dirty="0"/>
              <a:t>	Dalvik</a:t>
            </a:r>
            <a:r>
              <a:rPr lang="zh-CN" altLang="en-US" dirty="0"/>
              <a:t>是</a:t>
            </a:r>
            <a:r>
              <a:rPr lang="en-US" altLang="zh-CN" dirty="0"/>
              <a:t>Google</a:t>
            </a:r>
            <a:r>
              <a:rPr lang="zh-CN" altLang="en-US" dirty="0"/>
              <a:t>公司自己设计用于</a:t>
            </a:r>
            <a:r>
              <a:rPr lang="en-US" altLang="zh-CN" dirty="0"/>
              <a:t>Android</a:t>
            </a:r>
            <a:r>
              <a:rPr lang="zh-CN" altLang="en-US" dirty="0"/>
              <a:t>平台的</a:t>
            </a:r>
            <a:r>
              <a:rPr lang="en-US" altLang="zh-CN" dirty="0"/>
              <a:t>Java</a:t>
            </a:r>
            <a:r>
              <a:rPr lang="zh-CN" altLang="en-US" dirty="0"/>
              <a:t>虚拟机。支持已转换为</a:t>
            </a:r>
            <a:r>
              <a:rPr lang="en-US" altLang="zh-CN" dirty="0"/>
              <a:t>.dex(Dalvik Executable)</a:t>
            </a:r>
            <a:r>
              <a:rPr lang="zh-CN" altLang="en-US" dirty="0"/>
              <a:t>格式的</a:t>
            </a:r>
            <a:r>
              <a:rPr lang="en-US" altLang="zh-CN" dirty="0"/>
              <a:t>Java</a:t>
            </a:r>
            <a:r>
              <a:rPr lang="zh-CN" altLang="en-US" dirty="0"/>
              <a:t>应用程序的运行，</a:t>
            </a:r>
            <a:r>
              <a:rPr lang="en-US" altLang="zh-CN" dirty="0"/>
              <a:t>.dex</a:t>
            </a:r>
            <a:r>
              <a:rPr lang="zh-CN" altLang="en-US" dirty="0"/>
              <a:t>格式是专为</a:t>
            </a:r>
            <a:r>
              <a:rPr lang="en-US" altLang="zh-CN" dirty="0"/>
              <a:t>Dalvik</a:t>
            </a:r>
            <a:r>
              <a:rPr lang="zh-CN" altLang="en-US" dirty="0"/>
              <a:t>应用设计的一种压缩格式，适合内存和处理器速度有限的系统。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4AF2F9B-674A-432D-BA98-1640355627D6}"/>
              </a:ext>
            </a:extLst>
          </p:cNvPr>
          <p:cNvSpPr txBox="1"/>
          <p:nvPr/>
        </p:nvSpPr>
        <p:spPr>
          <a:xfrm>
            <a:off x="531497" y="2490282"/>
            <a:ext cx="10999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什么是</a:t>
            </a:r>
            <a:r>
              <a:rPr lang="en-US" altLang="zh-CN" dirty="0">
                <a:solidFill>
                  <a:srgbClr val="FF0000"/>
                </a:solidFill>
              </a:rPr>
              <a:t>ART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</a:p>
          <a:p>
            <a:r>
              <a:rPr lang="en-US" altLang="zh-CN" dirty="0"/>
              <a:t>	Android Runtime</a:t>
            </a:r>
            <a:r>
              <a:rPr lang="zh-CN" altLang="en-US" dirty="0"/>
              <a:t>，</a:t>
            </a:r>
            <a:r>
              <a:rPr lang="en-US" altLang="zh-CN" dirty="0"/>
              <a:t> Android 4.4 </a:t>
            </a:r>
            <a:r>
              <a:rPr lang="zh-CN" altLang="en-US" dirty="0"/>
              <a:t>中引入的一个开发者选项，也是 </a:t>
            </a:r>
            <a:r>
              <a:rPr lang="en-US" altLang="zh-CN" dirty="0"/>
              <a:t>Android 5.0 </a:t>
            </a:r>
            <a:r>
              <a:rPr lang="zh-CN" altLang="en-US" dirty="0"/>
              <a:t>及更高版本的默认模式。在应用安装的时候</a:t>
            </a:r>
            <a:r>
              <a:rPr lang="en-US" altLang="zh-CN" dirty="0"/>
              <a:t>Ahead-Of-Time(AOT)</a:t>
            </a:r>
            <a:r>
              <a:rPr lang="zh-CN" altLang="en-US" dirty="0"/>
              <a:t>预编译字节码到机器语言，这一机制叫</a:t>
            </a:r>
            <a:r>
              <a:rPr lang="en-US" altLang="zh-CN" dirty="0"/>
              <a:t>Ahead-Of-Time(AOT)</a:t>
            </a:r>
            <a:r>
              <a:rPr lang="zh-CN" altLang="en-US" dirty="0"/>
              <a:t>预编译。应用程序安装会变慢，但是执行将更有效率，启动更快。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E8E514B-BAD6-469C-A600-832CC0AB510E}"/>
              </a:ext>
            </a:extLst>
          </p:cNvPr>
          <p:cNvSpPr/>
          <p:nvPr/>
        </p:nvSpPr>
        <p:spPr>
          <a:xfrm>
            <a:off x="305358" y="3983684"/>
            <a:ext cx="114054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Verdana" panose="020B0604030504040204" pitchFamily="34" charset="0"/>
              </a:rPr>
              <a:t>在</a:t>
            </a:r>
            <a:r>
              <a:rPr lang="en-US" altLang="zh-CN" dirty="0">
                <a:latin typeface="Verdana" panose="020B0604030504040204" pitchFamily="34" charset="0"/>
              </a:rPr>
              <a:t>Dalvik</a:t>
            </a:r>
            <a:r>
              <a:rPr lang="zh-CN" altLang="en-US" dirty="0">
                <a:latin typeface="Verdana" panose="020B0604030504040204" pitchFamily="34" charset="0"/>
              </a:rPr>
              <a:t>下，应用运行需要解释执行，常用热点代码通过即时编译器（</a:t>
            </a:r>
            <a:r>
              <a:rPr lang="en-US" altLang="zh-CN" dirty="0">
                <a:latin typeface="Verdana" panose="020B0604030504040204" pitchFamily="34" charset="0"/>
              </a:rPr>
              <a:t>JIT</a:t>
            </a:r>
            <a:r>
              <a:rPr lang="zh-CN" altLang="en-US" dirty="0">
                <a:latin typeface="Verdana" panose="020B0604030504040204" pitchFamily="34" charset="0"/>
              </a:rPr>
              <a:t>）将字节码转换为机器码，运行效率低。而在</a:t>
            </a:r>
            <a:r>
              <a:rPr lang="en-US" altLang="zh-CN" dirty="0">
                <a:latin typeface="Verdana" panose="020B0604030504040204" pitchFamily="34" charset="0"/>
              </a:rPr>
              <a:t>ART </a:t>
            </a:r>
            <a:r>
              <a:rPr lang="zh-CN" altLang="en-US" dirty="0">
                <a:latin typeface="Verdana" panose="020B0604030504040204" pitchFamily="34" charset="0"/>
              </a:rPr>
              <a:t>环境中，应用在安装时，字节码预编译（</a:t>
            </a:r>
            <a:r>
              <a:rPr lang="en-US" altLang="zh-CN" dirty="0">
                <a:latin typeface="Verdana" panose="020B0604030504040204" pitchFamily="34" charset="0"/>
              </a:rPr>
              <a:t>AOT</a:t>
            </a:r>
            <a:r>
              <a:rPr lang="zh-CN" altLang="en-US" dirty="0">
                <a:latin typeface="Verdana" panose="020B0604030504040204" pitchFamily="34" charset="0"/>
              </a:rPr>
              <a:t>）成机器码，安装慢了，但运行效率会提高。</a:t>
            </a:r>
            <a:endParaRPr lang="en-US" altLang="zh-CN" dirty="0">
              <a:latin typeface="Verdana" panose="020B0604030504040204" pitchFamily="34" charset="0"/>
            </a:endParaRPr>
          </a:p>
          <a:p>
            <a:endParaRPr lang="en-US" altLang="zh-CN" dirty="0">
              <a:latin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latin typeface="Verdana" panose="020B0604030504040204" pitchFamily="34" charset="0"/>
              </a:rPr>
              <a:t>ART</a:t>
            </a:r>
            <a:r>
              <a:rPr lang="zh-CN" altLang="en-US" dirty="0">
                <a:latin typeface="Verdana" panose="020B0604030504040204" pitchFamily="34" charset="0"/>
              </a:rPr>
              <a:t>占用空间比</a:t>
            </a:r>
            <a:r>
              <a:rPr lang="en-US" altLang="zh-CN" dirty="0">
                <a:latin typeface="Verdana" panose="020B0604030504040204" pitchFamily="34" charset="0"/>
              </a:rPr>
              <a:t>Dalvik</a:t>
            </a:r>
            <a:r>
              <a:rPr lang="zh-CN" altLang="en-US" dirty="0">
                <a:latin typeface="Verdana" panose="020B0604030504040204" pitchFamily="34" charset="0"/>
              </a:rPr>
              <a:t>大（字节码变为机器码）， “空间换时间</a:t>
            </a:r>
            <a:r>
              <a:rPr lang="en-US" altLang="zh-CN" dirty="0">
                <a:latin typeface="Verdana" panose="020B0604030504040204" pitchFamily="34" charset="0"/>
              </a:rPr>
              <a:t>"</a:t>
            </a:r>
            <a:r>
              <a:rPr lang="zh-CN" altLang="en-US" dirty="0">
                <a:latin typeface="Verdana" panose="020B0604030504040204" pitchFamily="34" charset="0"/>
              </a:rPr>
              <a:t>。</a:t>
            </a:r>
          </a:p>
          <a:p>
            <a:endParaRPr lang="en-US" altLang="zh-CN" dirty="0">
              <a:latin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latin typeface="Verdana" panose="020B0604030504040204" pitchFamily="34" charset="0"/>
              </a:rPr>
              <a:t>预编译也可以明显改善电池续航，因为应用程序每次运行时不用重复编译了，从而减少了 </a:t>
            </a:r>
            <a:r>
              <a:rPr lang="en-US" altLang="zh-CN" dirty="0">
                <a:latin typeface="Verdana" panose="020B0604030504040204" pitchFamily="34" charset="0"/>
              </a:rPr>
              <a:t>CPU </a:t>
            </a:r>
            <a:r>
              <a:rPr lang="zh-CN" altLang="en-US" dirty="0">
                <a:latin typeface="Verdana" panose="020B0604030504040204" pitchFamily="34" charset="0"/>
              </a:rPr>
              <a:t>的使用频率，降低了能耗。 </a:t>
            </a:r>
            <a:endParaRPr lang="zh-CN" altLang="en-US" b="0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86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ART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010484" y="2363967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47368" y="2465567"/>
            <a:ext cx="2219158" cy="43848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85347" y="2270529"/>
            <a:ext cx="2010611" cy="590744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09303" y="2123310"/>
            <a:ext cx="204382" cy="941189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593BF57-9970-4840-8935-D60AA5DC7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4809" y="1092066"/>
            <a:ext cx="10936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ART</a:t>
            </a:r>
            <a:r>
              <a:rPr lang="zh-CN" altLang="en-US" dirty="0"/>
              <a:t>会执行</a:t>
            </a:r>
            <a:r>
              <a:rPr lang="en-US" altLang="zh-CN" dirty="0"/>
              <a:t>AOT</a:t>
            </a:r>
            <a:r>
              <a:rPr lang="zh-CN" altLang="en-US" dirty="0"/>
              <a:t>，但针对 </a:t>
            </a:r>
            <a:r>
              <a:rPr lang="en-US" altLang="zh-CN" dirty="0"/>
              <a:t>Dalvik </a:t>
            </a:r>
            <a:r>
              <a:rPr lang="zh-CN" altLang="en-US" dirty="0"/>
              <a:t>开发的应用也能在 </a:t>
            </a:r>
            <a:r>
              <a:rPr lang="en-US" altLang="zh-CN" dirty="0"/>
              <a:t>ART </a:t>
            </a:r>
            <a:r>
              <a:rPr lang="zh-CN" altLang="en-US" dirty="0"/>
              <a:t>环境中运作。</a:t>
            </a:r>
            <a:endParaRPr lang="en-US" altLang="zh-CN" dirty="0"/>
          </a:p>
        </p:txBody>
      </p:sp>
      <p:pic>
        <p:nvPicPr>
          <p:cNvPr id="1026" name="Picture 2" descr="JIT æ¶æ">
            <a:extLst>
              <a:ext uri="{FF2B5EF4-FFF2-40B4-BE49-F238E27FC236}">
                <a16:creationId xmlns:a16="http://schemas.microsoft.com/office/drawing/2014/main" id="{40FF6B26-325D-44C0-82AE-DC0BCD005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133" y="-28391"/>
            <a:ext cx="6362644" cy="641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21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Dexopt</a:t>
            </a:r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667" dirty="0" err="1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DexAot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010484" y="2363967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47368" y="2465567"/>
            <a:ext cx="2219158" cy="43848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85347" y="2270529"/>
            <a:ext cx="2010611" cy="590744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09303" y="2123310"/>
            <a:ext cx="204382" cy="941189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593BF57-9970-4840-8935-D60AA5DC7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4809" y="1092066"/>
            <a:ext cx="10936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ART</a:t>
            </a:r>
            <a:r>
              <a:rPr lang="zh-CN" altLang="en-US" dirty="0"/>
              <a:t>会执行</a:t>
            </a:r>
            <a:r>
              <a:rPr lang="en-US" altLang="zh-CN" dirty="0"/>
              <a:t>AOT</a:t>
            </a:r>
            <a:r>
              <a:rPr lang="zh-CN" altLang="en-US" dirty="0"/>
              <a:t>，但针对 </a:t>
            </a:r>
            <a:r>
              <a:rPr lang="en-US" altLang="zh-CN" dirty="0"/>
              <a:t>Dalvik </a:t>
            </a:r>
            <a:r>
              <a:rPr lang="zh-CN" altLang="en-US" dirty="0"/>
              <a:t>开发的应用也能在 </a:t>
            </a:r>
            <a:r>
              <a:rPr lang="en-US" altLang="zh-CN" dirty="0"/>
              <a:t>ART </a:t>
            </a:r>
            <a:r>
              <a:rPr lang="zh-CN" altLang="en-US" dirty="0"/>
              <a:t>环境中运作。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54652-0B19-4313-BBA7-B329F4DF2CA9}"/>
              </a:ext>
            </a:extLst>
          </p:cNvPr>
          <p:cNvSpPr txBox="1"/>
          <p:nvPr/>
        </p:nvSpPr>
        <p:spPr>
          <a:xfrm>
            <a:off x="364614" y="1805504"/>
            <a:ext cx="64094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dexopt  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对 </a:t>
            </a:r>
            <a:r>
              <a:rPr lang="en-US" altLang="zh-CN" dirty="0"/>
              <a:t>dex </a:t>
            </a:r>
            <a:r>
              <a:rPr lang="zh-CN" altLang="en-US" dirty="0"/>
              <a:t>文件 进行 验证 和 优化 为</a:t>
            </a:r>
            <a:r>
              <a:rPr lang="en-US" altLang="zh-CN" dirty="0"/>
              <a:t>odex(Optimized dex) </a:t>
            </a:r>
            <a:r>
              <a:rPr lang="zh-CN" altLang="en-US" dirty="0"/>
              <a:t>文件 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err="1"/>
              <a:t>dexAot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在安装时对 </a:t>
            </a:r>
            <a:r>
              <a:rPr lang="en-US" altLang="zh-CN" dirty="0"/>
              <a:t>dex </a:t>
            </a:r>
            <a:r>
              <a:rPr lang="zh-CN" altLang="en-US" dirty="0"/>
              <a:t>文件执行</a:t>
            </a:r>
            <a:r>
              <a:rPr lang="en-US" altLang="zh-CN" dirty="0"/>
              <a:t>dexopt</a:t>
            </a:r>
            <a:r>
              <a:rPr lang="zh-CN" altLang="en-US" dirty="0"/>
              <a:t>优化之后再将</a:t>
            </a:r>
            <a:r>
              <a:rPr lang="en-US" altLang="zh-CN" dirty="0"/>
              <a:t>odex</a:t>
            </a:r>
            <a:r>
              <a:rPr lang="zh-CN" altLang="en-US" dirty="0"/>
              <a:t>进行 </a:t>
            </a:r>
            <a:r>
              <a:rPr lang="en-US" altLang="zh-CN" dirty="0"/>
              <a:t>AOT </a:t>
            </a:r>
            <a:r>
              <a:rPr lang="zh-CN" altLang="en-US" dirty="0"/>
              <a:t>提前编译操作，编译为</a:t>
            </a:r>
            <a:r>
              <a:rPr lang="en-US" altLang="zh-CN" dirty="0"/>
              <a:t>OAT</a:t>
            </a:r>
            <a:r>
              <a:rPr lang="zh-CN" altLang="en-US" dirty="0"/>
              <a:t>可执行文件（机器码）。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3674B9F-01D2-464A-A0F4-BC7AFD3E71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537" y="1805503"/>
            <a:ext cx="4335154" cy="39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6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080404" y="404852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3733" b="1" dirty="0">
                <a:ln w="6350">
                  <a:noFill/>
                </a:ln>
                <a:solidFill>
                  <a:srgbClr val="1D69A3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3733" b="1" dirty="0">
              <a:ln w="6350">
                <a:noFill/>
              </a:ln>
              <a:solidFill>
                <a:srgbClr val="1D69A3"/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/>
            <a:r>
              <a:rPr lang="en-US" altLang="zh-CN" sz="2133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2133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3747892" y="3312397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altLang="zh-CN" sz="2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endParaRPr>
            </a:p>
            <a:p>
              <a:pPr algn="ctr" defTabSz="1219170"/>
              <a:endParaRPr lang="zh-CN" altLang="en-US" sz="24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PA_组合 73"/>
          <p:cNvGrpSpPr/>
          <p:nvPr>
            <p:custDataLst>
              <p:tags r:id="rId4"/>
            </p:custDataLst>
          </p:nvPr>
        </p:nvGrpSpPr>
        <p:grpSpPr>
          <a:xfrm>
            <a:off x="6414053" y="3318534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PA_矩形 60"/>
          <p:cNvSpPr/>
          <p:nvPr>
            <p:custDataLst>
              <p:tags r:id="rId5"/>
            </p:custDataLst>
          </p:nvPr>
        </p:nvSpPr>
        <p:spPr>
          <a:xfrm>
            <a:off x="3747892" y="4032449"/>
            <a:ext cx="2106369" cy="974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Android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类加载器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双亲委托机制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loadClass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findClass</a:t>
            </a:r>
          </a:p>
        </p:txBody>
      </p:sp>
      <p:sp>
        <p:nvSpPr>
          <p:cNvPr id="65" name="PA_矩形 64"/>
          <p:cNvSpPr/>
          <p:nvPr>
            <p:custDataLst>
              <p:tags r:id="rId6"/>
            </p:custDataLst>
          </p:nvPr>
        </p:nvSpPr>
        <p:spPr>
          <a:xfrm>
            <a:off x="7016806" y="3445920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热修复</a:t>
            </a:r>
          </a:p>
        </p:txBody>
      </p:sp>
      <p:sp>
        <p:nvSpPr>
          <p:cNvPr id="66" name="PA_矩形 65"/>
          <p:cNvSpPr/>
          <p:nvPr>
            <p:custDataLst>
              <p:tags r:id="rId7"/>
            </p:custDataLst>
          </p:nvPr>
        </p:nvSpPr>
        <p:spPr>
          <a:xfrm>
            <a:off x="3765367" y="3463972"/>
            <a:ext cx="1926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itchFamily="34" charset="-122"/>
              </a:rPr>
              <a:t>ClassLoader</a:t>
            </a:r>
          </a:p>
        </p:txBody>
      </p:sp>
      <p:grpSp>
        <p:nvGrpSpPr>
          <p:cNvPr id="22" name="PA_组合 1"/>
          <p:cNvGrpSpPr/>
          <p:nvPr>
            <p:custDataLst>
              <p:tags r:id="rId8"/>
            </p:custDataLst>
          </p:nvPr>
        </p:nvGrpSpPr>
        <p:grpSpPr>
          <a:xfrm>
            <a:off x="942611" y="3364118"/>
            <a:ext cx="2016723" cy="2527653"/>
            <a:chOff x="522514" y="3027330"/>
            <a:chExt cx="1512542" cy="1440160"/>
          </a:xfrm>
        </p:grpSpPr>
        <p:sp>
          <p:nvSpPr>
            <p:cNvPr id="23" name="矩形 22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PA_矩形 65"/>
          <p:cNvSpPr/>
          <p:nvPr>
            <p:custDataLst>
              <p:tags r:id="rId9"/>
            </p:custDataLst>
          </p:nvPr>
        </p:nvSpPr>
        <p:spPr>
          <a:xfrm>
            <a:off x="1137464" y="3501648"/>
            <a:ext cx="1517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ART 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和 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Dalvik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9" name="Freeform 41"/>
          <p:cNvSpPr>
            <a:spLocks noEditPoints="1"/>
          </p:cNvSpPr>
          <p:nvPr/>
        </p:nvSpPr>
        <p:spPr bwMode="auto">
          <a:xfrm>
            <a:off x="1717650" y="2745660"/>
            <a:ext cx="357188" cy="488950"/>
          </a:xfrm>
          <a:custGeom>
            <a:avLst/>
            <a:gdLst>
              <a:gd name="T0" fmla="*/ 7 w 163"/>
              <a:gd name="T1" fmla="*/ 223 h 223"/>
              <a:gd name="T2" fmla="*/ 32 w 163"/>
              <a:gd name="T3" fmla="*/ 223 h 223"/>
              <a:gd name="T4" fmla="*/ 39 w 163"/>
              <a:gd name="T5" fmla="*/ 216 h 223"/>
              <a:gd name="T6" fmla="*/ 39 w 163"/>
              <a:gd name="T7" fmla="*/ 196 h 223"/>
              <a:gd name="T8" fmla="*/ 124 w 163"/>
              <a:gd name="T9" fmla="*/ 196 h 223"/>
              <a:gd name="T10" fmla="*/ 124 w 163"/>
              <a:gd name="T11" fmla="*/ 216 h 223"/>
              <a:gd name="T12" fmla="*/ 131 w 163"/>
              <a:gd name="T13" fmla="*/ 223 h 223"/>
              <a:gd name="T14" fmla="*/ 156 w 163"/>
              <a:gd name="T15" fmla="*/ 223 h 223"/>
              <a:gd name="T16" fmla="*/ 163 w 163"/>
              <a:gd name="T17" fmla="*/ 216 h 223"/>
              <a:gd name="T18" fmla="*/ 163 w 163"/>
              <a:gd name="T19" fmla="*/ 196 h 223"/>
              <a:gd name="T20" fmla="*/ 163 w 163"/>
              <a:gd name="T21" fmla="*/ 182 h 223"/>
              <a:gd name="T22" fmla="*/ 163 w 163"/>
              <a:gd name="T23" fmla="*/ 0 h 223"/>
              <a:gd name="T24" fmla="*/ 0 w 163"/>
              <a:gd name="T25" fmla="*/ 0 h 223"/>
              <a:gd name="T26" fmla="*/ 0 w 163"/>
              <a:gd name="T27" fmla="*/ 182 h 223"/>
              <a:gd name="T28" fmla="*/ 0 w 163"/>
              <a:gd name="T29" fmla="*/ 196 h 223"/>
              <a:gd name="T30" fmla="*/ 0 w 163"/>
              <a:gd name="T31" fmla="*/ 216 h 223"/>
              <a:gd name="T32" fmla="*/ 7 w 163"/>
              <a:gd name="T33" fmla="*/ 223 h 223"/>
              <a:gd name="T34" fmla="*/ 148 w 163"/>
              <a:gd name="T35" fmla="*/ 175 h 223"/>
              <a:gd name="T36" fmla="*/ 116 w 163"/>
              <a:gd name="T37" fmla="*/ 175 h 223"/>
              <a:gd name="T38" fmla="*/ 116 w 163"/>
              <a:gd name="T39" fmla="*/ 158 h 223"/>
              <a:gd name="T40" fmla="*/ 148 w 163"/>
              <a:gd name="T41" fmla="*/ 158 h 223"/>
              <a:gd name="T42" fmla="*/ 148 w 163"/>
              <a:gd name="T43" fmla="*/ 175 h 223"/>
              <a:gd name="T44" fmla="*/ 148 w 163"/>
              <a:gd name="T45" fmla="*/ 141 h 223"/>
              <a:gd name="T46" fmla="*/ 88 w 163"/>
              <a:gd name="T47" fmla="*/ 141 h 223"/>
              <a:gd name="T48" fmla="*/ 88 w 163"/>
              <a:gd name="T49" fmla="*/ 41 h 223"/>
              <a:gd name="T50" fmla="*/ 148 w 163"/>
              <a:gd name="T51" fmla="*/ 41 h 223"/>
              <a:gd name="T52" fmla="*/ 148 w 163"/>
              <a:gd name="T53" fmla="*/ 141 h 223"/>
              <a:gd name="T54" fmla="*/ 39 w 163"/>
              <a:gd name="T55" fmla="*/ 13 h 223"/>
              <a:gd name="T56" fmla="*/ 124 w 163"/>
              <a:gd name="T57" fmla="*/ 13 h 223"/>
              <a:gd name="T58" fmla="*/ 124 w 163"/>
              <a:gd name="T59" fmla="*/ 25 h 223"/>
              <a:gd name="T60" fmla="*/ 39 w 163"/>
              <a:gd name="T61" fmla="*/ 25 h 223"/>
              <a:gd name="T62" fmla="*/ 39 w 163"/>
              <a:gd name="T63" fmla="*/ 13 h 223"/>
              <a:gd name="T64" fmla="*/ 15 w 163"/>
              <a:gd name="T65" fmla="*/ 41 h 223"/>
              <a:gd name="T66" fmla="*/ 75 w 163"/>
              <a:gd name="T67" fmla="*/ 41 h 223"/>
              <a:gd name="T68" fmla="*/ 75 w 163"/>
              <a:gd name="T69" fmla="*/ 141 h 223"/>
              <a:gd name="T70" fmla="*/ 63 w 163"/>
              <a:gd name="T71" fmla="*/ 141 h 223"/>
              <a:gd name="T72" fmla="*/ 27 w 163"/>
              <a:gd name="T73" fmla="*/ 141 h 223"/>
              <a:gd name="T74" fmla="*/ 15 w 163"/>
              <a:gd name="T75" fmla="*/ 141 h 223"/>
              <a:gd name="T76" fmla="*/ 15 w 163"/>
              <a:gd name="T77" fmla="*/ 41 h 223"/>
              <a:gd name="T78" fmla="*/ 15 w 163"/>
              <a:gd name="T79" fmla="*/ 158 h 223"/>
              <a:gd name="T80" fmla="*/ 47 w 163"/>
              <a:gd name="T81" fmla="*/ 158 h 223"/>
              <a:gd name="T82" fmla="*/ 47 w 163"/>
              <a:gd name="T83" fmla="*/ 175 h 223"/>
              <a:gd name="T84" fmla="*/ 15 w 163"/>
              <a:gd name="T85" fmla="*/ 175 h 223"/>
              <a:gd name="T86" fmla="*/ 15 w 163"/>
              <a:gd name="T87" fmla="*/ 158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3" h="223">
                <a:moveTo>
                  <a:pt x="7" y="223"/>
                </a:moveTo>
                <a:cubicBezTo>
                  <a:pt x="32" y="223"/>
                  <a:pt x="32" y="223"/>
                  <a:pt x="32" y="223"/>
                </a:cubicBezTo>
                <a:cubicBezTo>
                  <a:pt x="36" y="223"/>
                  <a:pt x="39" y="220"/>
                  <a:pt x="39" y="216"/>
                </a:cubicBezTo>
                <a:cubicBezTo>
                  <a:pt x="39" y="196"/>
                  <a:pt x="39" y="196"/>
                  <a:pt x="39" y="196"/>
                </a:cubicBezTo>
                <a:cubicBezTo>
                  <a:pt x="124" y="196"/>
                  <a:pt x="124" y="196"/>
                  <a:pt x="124" y="196"/>
                </a:cubicBezTo>
                <a:cubicBezTo>
                  <a:pt x="124" y="216"/>
                  <a:pt x="124" y="216"/>
                  <a:pt x="124" y="216"/>
                </a:cubicBezTo>
                <a:cubicBezTo>
                  <a:pt x="124" y="220"/>
                  <a:pt x="127" y="223"/>
                  <a:pt x="131" y="223"/>
                </a:cubicBezTo>
                <a:cubicBezTo>
                  <a:pt x="156" y="223"/>
                  <a:pt x="156" y="223"/>
                  <a:pt x="156" y="223"/>
                </a:cubicBezTo>
                <a:cubicBezTo>
                  <a:pt x="160" y="223"/>
                  <a:pt x="163" y="220"/>
                  <a:pt x="163" y="216"/>
                </a:cubicBezTo>
                <a:cubicBezTo>
                  <a:pt x="163" y="196"/>
                  <a:pt x="163" y="196"/>
                  <a:pt x="163" y="196"/>
                </a:cubicBezTo>
                <a:cubicBezTo>
                  <a:pt x="163" y="182"/>
                  <a:pt x="163" y="182"/>
                  <a:pt x="163" y="182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220"/>
                  <a:pt x="4" y="223"/>
                  <a:pt x="7" y="223"/>
                </a:cubicBezTo>
                <a:close/>
                <a:moveTo>
                  <a:pt x="148" y="175"/>
                </a:moveTo>
                <a:cubicBezTo>
                  <a:pt x="116" y="175"/>
                  <a:pt x="116" y="175"/>
                  <a:pt x="116" y="175"/>
                </a:cubicBezTo>
                <a:cubicBezTo>
                  <a:pt x="116" y="158"/>
                  <a:pt x="116" y="158"/>
                  <a:pt x="116" y="158"/>
                </a:cubicBezTo>
                <a:cubicBezTo>
                  <a:pt x="148" y="158"/>
                  <a:pt x="148" y="158"/>
                  <a:pt x="148" y="158"/>
                </a:cubicBezTo>
                <a:cubicBezTo>
                  <a:pt x="148" y="175"/>
                  <a:pt x="148" y="175"/>
                  <a:pt x="148" y="175"/>
                </a:cubicBezTo>
                <a:close/>
                <a:moveTo>
                  <a:pt x="148" y="141"/>
                </a:moveTo>
                <a:cubicBezTo>
                  <a:pt x="88" y="141"/>
                  <a:pt x="88" y="141"/>
                  <a:pt x="88" y="141"/>
                </a:cubicBezTo>
                <a:cubicBezTo>
                  <a:pt x="88" y="41"/>
                  <a:pt x="88" y="41"/>
                  <a:pt x="88" y="41"/>
                </a:cubicBezTo>
                <a:cubicBezTo>
                  <a:pt x="148" y="41"/>
                  <a:pt x="148" y="41"/>
                  <a:pt x="148" y="41"/>
                </a:cubicBezTo>
                <a:lnTo>
                  <a:pt x="148" y="141"/>
                </a:lnTo>
                <a:close/>
                <a:moveTo>
                  <a:pt x="39" y="13"/>
                </a:moveTo>
                <a:cubicBezTo>
                  <a:pt x="124" y="13"/>
                  <a:pt x="124" y="13"/>
                  <a:pt x="124" y="13"/>
                </a:cubicBezTo>
                <a:cubicBezTo>
                  <a:pt x="124" y="25"/>
                  <a:pt x="124" y="25"/>
                  <a:pt x="124" y="25"/>
                </a:cubicBezTo>
                <a:cubicBezTo>
                  <a:pt x="39" y="25"/>
                  <a:pt x="39" y="25"/>
                  <a:pt x="39" y="25"/>
                </a:cubicBezTo>
                <a:lnTo>
                  <a:pt x="39" y="13"/>
                </a:lnTo>
                <a:close/>
                <a:moveTo>
                  <a:pt x="15" y="41"/>
                </a:moveTo>
                <a:cubicBezTo>
                  <a:pt x="75" y="41"/>
                  <a:pt x="75" y="41"/>
                  <a:pt x="75" y="41"/>
                </a:cubicBezTo>
                <a:cubicBezTo>
                  <a:pt x="75" y="141"/>
                  <a:pt x="75" y="141"/>
                  <a:pt x="75" y="141"/>
                </a:cubicBezTo>
                <a:cubicBezTo>
                  <a:pt x="63" y="141"/>
                  <a:pt x="63" y="141"/>
                  <a:pt x="63" y="141"/>
                </a:cubicBezTo>
                <a:cubicBezTo>
                  <a:pt x="27" y="141"/>
                  <a:pt x="27" y="141"/>
                  <a:pt x="27" y="141"/>
                </a:cubicBezTo>
                <a:cubicBezTo>
                  <a:pt x="15" y="141"/>
                  <a:pt x="15" y="141"/>
                  <a:pt x="15" y="141"/>
                </a:cubicBezTo>
                <a:lnTo>
                  <a:pt x="15" y="41"/>
                </a:lnTo>
                <a:close/>
                <a:moveTo>
                  <a:pt x="15" y="158"/>
                </a:moveTo>
                <a:cubicBezTo>
                  <a:pt x="47" y="158"/>
                  <a:pt x="47" y="158"/>
                  <a:pt x="47" y="158"/>
                </a:cubicBezTo>
                <a:cubicBezTo>
                  <a:pt x="47" y="175"/>
                  <a:pt x="47" y="175"/>
                  <a:pt x="47" y="175"/>
                </a:cubicBezTo>
                <a:cubicBezTo>
                  <a:pt x="15" y="175"/>
                  <a:pt x="15" y="175"/>
                  <a:pt x="15" y="175"/>
                </a:cubicBezTo>
                <a:lnTo>
                  <a:pt x="15" y="15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31"/>
          <p:cNvSpPr>
            <a:spLocks noEditPoints="1"/>
          </p:cNvSpPr>
          <p:nvPr/>
        </p:nvSpPr>
        <p:spPr bwMode="auto">
          <a:xfrm>
            <a:off x="4403589" y="2648900"/>
            <a:ext cx="527050" cy="449263"/>
          </a:xfrm>
          <a:custGeom>
            <a:avLst/>
            <a:gdLst>
              <a:gd name="T0" fmla="*/ 11 w 240"/>
              <a:gd name="T1" fmla="*/ 205 h 205"/>
              <a:gd name="T2" fmla="*/ 46 w 240"/>
              <a:gd name="T3" fmla="*/ 205 h 205"/>
              <a:gd name="T4" fmla="*/ 57 w 240"/>
              <a:gd name="T5" fmla="*/ 194 h 205"/>
              <a:gd name="T6" fmla="*/ 57 w 240"/>
              <a:gd name="T7" fmla="*/ 167 h 205"/>
              <a:gd name="T8" fmla="*/ 183 w 240"/>
              <a:gd name="T9" fmla="*/ 167 h 205"/>
              <a:gd name="T10" fmla="*/ 183 w 240"/>
              <a:gd name="T11" fmla="*/ 194 h 205"/>
              <a:gd name="T12" fmla="*/ 194 w 240"/>
              <a:gd name="T13" fmla="*/ 205 h 205"/>
              <a:gd name="T14" fmla="*/ 229 w 240"/>
              <a:gd name="T15" fmla="*/ 205 h 205"/>
              <a:gd name="T16" fmla="*/ 240 w 240"/>
              <a:gd name="T17" fmla="*/ 194 h 205"/>
              <a:gd name="T18" fmla="*/ 240 w 240"/>
              <a:gd name="T19" fmla="*/ 167 h 205"/>
              <a:gd name="T20" fmla="*/ 240 w 240"/>
              <a:gd name="T21" fmla="*/ 167 h 205"/>
              <a:gd name="T22" fmla="*/ 240 w 240"/>
              <a:gd name="T23" fmla="*/ 84 h 205"/>
              <a:gd name="T24" fmla="*/ 216 w 240"/>
              <a:gd name="T25" fmla="*/ 58 h 205"/>
              <a:gd name="T26" fmla="*/ 208 w 240"/>
              <a:gd name="T27" fmla="*/ 15 h 205"/>
              <a:gd name="T28" fmla="*/ 147 w 240"/>
              <a:gd name="T29" fmla="*/ 15 h 205"/>
              <a:gd name="T30" fmla="*/ 147 w 240"/>
              <a:gd name="T31" fmla="*/ 0 h 205"/>
              <a:gd name="T32" fmla="*/ 94 w 240"/>
              <a:gd name="T33" fmla="*/ 0 h 205"/>
              <a:gd name="T34" fmla="*/ 94 w 240"/>
              <a:gd name="T35" fmla="*/ 15 h 205"/>
              <a:gd name="T36" fmla="*/ 32 w 240"/>
              <a:gd name="T37" fmla="*/ 15 h 205"/>
              <a:gd name="T38" fmla="*/ 24 w 240"/>
              <a:gd name="T39" fmla="*/ 58 h 205"/>
              <a:gd name="T40" fmla="*/ 0 w 240"/>
              <a:gd name="T41" fmla="*/ 84 h 205"/>
              <a:gd name="T42" fmla="*/ 0 w 240"/>
              <a:gd name="T43" fmla="*/ 161 h 205"/>
              <a:gd name="T44" fmla="*/ 0 w 240"/>
              <a:gd name="T45" fmla="*/ 167 h 205"/>
              <a:gd name="T46" fmla="*/ 0 w 240"/>
              <a:gd name="T47" fmla="*/ 194 h 205"/>
              <a:gd name="T48" fmla="*/ 11 w 240"/>
              <a:gd name="T49" fmla="*/ 205 h 205"/>
              <a:gd name="T50" fmla="*/ 219 w 240"/>
              <a:gd name="T51" fmla="*/ 123 h 205"/>
              <a:gd name="T52" fmla="*/ 219 w 240"/>
              <a:gd name="T53" fmla="*/ 148 h 205"/>
              <a:gd name="T54" fmla="*/ 171 w 240"/>
              <a:gd name="T55" fmla="*/ 148 h 205"/>
              <a:gd name="T56" fmla="*/ 171 w 240"/>
              <a:gd name="T57" fmla="*/ 123 h 205"/>
              <a:gd name="T58" fmla="*/ 219 w 240"/>
              <a:gd name="T59" fmla="*/ 123 h 205"/>
              <a:gd name="T60" fmla="*/ 46 w 240"/>
              <a:gd name="T61" fmla="*/ 31 h 205"/>
              <a:gd name="T62" fmla="*/ 195 w 240"/>
              <a:gd name="T63" fmla="*/ 31 h 205"/>
              <a:gd name="T64" fmla="*/ 201 w 240"/>
              <a:gd name="T65" fmla="*/ 69 h 205"/>
              <a:gd name="T66" fmla="*/ 40 w 240"/>
              <a:gd name="T67" fmla="*/ 69 h 205"/>
              <a:gd name="T68" fmla="*/ 46 w 240"/>
              <a:gd name="T69" fmla="*/ 31 h 205"/>
              <a:gd name="T70" fmla="*/ 22 w 240"/>
              <a:gd name="T71" fmla="*/ 123 h 205"/>
              <a:gd name="T72" fmla="*/ 70 w 240"/>
              <a:gd name="T73" fmla="*/ 123 h 205"/>
              <a:gd name="T74" fmla="*/ 70 w 240"/>
              <a:gd name="T75" fmla="*/ 148 h 205"/>
              <a:gd name="T76" fmla="*/ 22 w 240"/>
              <a:gd name="T77" fmla="*/ 148 h 205"/>
              <a:gd name="T78" fmla="*/ 22 w 240"/>
              <a:gd name="T79" fmla="*/ 12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40" h="205">
                <a:moveTo>
                  <a:pt x="11" y="205"/>
                </a:moveTo>
                <a:cubicBezTo>
                  <a:pt x="46" y="205"/>
                  <a:pt x="46" y="205"/>
                  <a:pt x="46" y="205"/>
                </a:cubicBezTo>
                <a:cubicBezTo>
                  <a:pt x="52" y="205"/>
                  <a:pt x="57" y="201"/>
                  <a:pt x="57" y="194"/>
                </a:cubicBezTo>
                <a:cubicBezTo>
                  <a:pt x="57" y="167"/>
                  <a:pt x="57" y="167"/>
                  <a:pt x="57" y="167"/>
                </a:cubicBezTo>
                <a:cubicBezTo>
                  <a:pt x="183" y="167"/>
                  <a:pt x="183" y="167"/>
                  <a:pt x="183" y="167"/>
                </a:cubicBezTo>
                <a:cubicBezTo>
                  <a:pt x="183" y="194"/>
                  <a:pt x="183" y="194"/>
                  <a:pt x="183" y="194"/>
                </a:cubicBezTo>
                <a:cubicBezTo>
                  <a:pt x="183" y="201"/>
                  <a:pt x="188" y="205"/>
                  <a:pt x="194" y="205"/>
                </a:cubicBezTo>
                <a:cubicBezTo>
                  <a:pt x="229" y="205"/>
                  <a:pt x="229" y="205"/>
                  <a:pt x="229" y="205"/>
                </a:cubicBezTo>
                <a:cubicBezTo>
                  <a:pt x="236" y="205"/>
                  <a:pt x="240" y="201"/>
                  <a:pt x="240" y="194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84"/>
                  <a:pt x="240" y="84"/>
                  <a:pt x="240" y="84"/>
                </a:cubicBezTo>
                <a:cubicBezTo>
                  <a:pt x="216" y="58"/>
                  <a:pt x="216" y="58"/>
                  <a:pt x="216" y="58"/>
                </a:cubicBezTo>
                <a:cubicBezTo>
                  <a:pt x="208" y="15"/>
                  <a:pt x="208" y="15"/>
                  <a:pt x="208" y="15"/>
                </a:cubicBezTo>
                <a:cubicBezTo>
                  <a:pt x="147" y="15"/>
                  <a:pt x="147" y="15"/>
                  <a:pt x="147" y="15"/>
                </a:cubicBezTo>
                <a:cubicBezTo>
                  <a:pt x="147" y="0"/>
                  <a:pt x="147" y="0"/>
                  <a:pt x="147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15"/>
                  <a:pt x="94" y="15"/>
                  <a:pt x="94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24" y="58"/>
                  <a:pt x="24" y="58"/>
                  <a:pt x="24" y="58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201"/>
                  <a:pt x="5" y="205"/>
                  <a:pt x="11" y="205"/>
                </a:cubicBezTo>
                <a:close/>
                <a:moveTo>
                  <a:pt x="219" y="123"/>
                </a:moveTo>
                <a:cubicBezTo>
                  <a:pt x="219" y="148"/>
                  <a:pt x="219" y="148"/>
                  <a:pt x="219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23"/>
                  <a:pt x="171" y="123"/>
                  <a:pt x="171" y="123"/>
                </a:cubicBezTo>
                <a:cubicBezTo>
                  <a:pt x="219" y="123"/>
                  <a:pt x="219" y="123"/>
                  <a:pt x="219" y="123"/>
                </a:cubicBezTo>
                <a:close/>
                <a:moveTo>
                  <a:pt x="46" y="31"/>
                </a:moveTo>
                <a:cubicBezTo>
                  <a:pt x="195" y="31"/>
                  <a:pt x="195" y="31"/>
                  <a:pt x="195" y="31"/>
                </a:cubicBezTo>
                <a:cubicBezTo>
                  <a:pt x="201" y="69"/>
                  <a:pt x="201" y="69"/>
                  <a:pt x="201" y="69"/>
                </a:cubicBezTo>
                <a:cubicBezTo>
                  <a:pt x="40" y="69"/>
                  <a:pt x="40" y="69"/>
                  <a:pt x="40" y="69"/>
                </a:cubicBezTo>
                <a:lnTo>
                  <a:pt x="46" y="31"/>
                </a:lnTo>
                <a:close/>
                <a:moveTo>
                  <a:pt x="22" y="123"/>
                </a:moveTo>
                <a:cubicBezTo>
                  <a:pt x="70" y="123"/>
                  <a:pt x="70" y="123"/>
                  <a:pt x="70" y="123"/>
                </a:cubicBezTo>
                <a:cubicBezTo>
                  <a:pt x="70" y="148"/>
                  <a:pt x="70" y="148"/>
                  <a:pt x="70" y="148"/>
                </a:cubicBezTo>
                <a:cubicBezTo>
                  <a:pt x="22" y="148"/>
                  <a:pt x="22" y="148"/>
                  <a:pt x="22" y="148"/>
                </a:cubicBezTo>
                <a:lnTo>
                  <a:pt x="22" y="12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86"/>
          <p:cNvSpPr>
            <a:spLocks/>
          </p:cNvSpPr>
          <p:nvPr/>
        </p:nvSpPr>
        <p:spPr bwMode="auto">
          <a:xfrm>
            <a:off x="7166873" y="2635194"/>
            <a:ext cx="500063" cy="515938"/>
          </a:xfrm>
          <a:custGeom>
            <a:avLst/>
            <a:gdLst>
              <a:gd name="T0" fmla="*/ 115 w 228"/>
              <a:gd name="T1" fmla="*/ 0 h 235"/>
              <a:gd name="T2" fmla="*/ 90 w 228"/>
              <a:gd name="T3" fmla="*/ 51 h 235"/>
              <a:gd name="T4" fmla="*/ 90 w 228"/>
              <a:gd name="T5" fmla="*/ 87 h 235"/>
              <a:gd name="T6" fmla="*/ 0 w 228"/>
              <a:gd name="T7" fmla="*/ 124 h 235"/>
              <a:gd name="T8" fmla="*/ 0 w 228"/>
              <a:gd name="T9" fmla="*/ 150 h 235"/>
              <a:gd name="T10" fmla="*/ 90 w 228"/>
              <a:gd name="T11" fmla="*/ 132 h 235"/>
              <a:gd name="T12" fmla="*/ 90 w 228"/>
              <a:gd name="T13" fmla="*/ 182 h 235"/>
              <a:gd name="T14" fmla="*/ 51 w 228"/>
              <a:gd name="T15" fmla="*/ 210 h 235"/>
              <a:gd name="T16" fmla="*/ 51 w 228"/>
              <a:gd name="T17" fmla="*/ 235 h 235"/>
              <a:gd name="T18" fmla="*/ 115 w 228"/>
              <a:gd name="T19" fmla="*/ 213 h 235"/>
              <a:gd name="T20" fmla="*/ 177 w 228"/>
              <a:gd name="T21" fmla="*/ 235 h 235"/>
              <a:gd name="T22" fmla="*/ 177 w 228"/>
              <a:gd name="T23" fmla="*/ 210 h 235"/>
              <a:gd name="T24" fmla="*/ 141 w 228"/>
              <a:gd name="T25" fmla="*/ 182 h 235"/>
              <a:gd name="T26" fmla="*/ 141 w 228"/>
              <a:gd name="T27" fmla="*/ 132 h 235"/>
              <a:gd name="T28" fmla="*/ 228 w 228"/>
              <a:gd name="T29" fmla="*/ 150 h 235"/>
              <a:gd name="T30" fmla="*/ 228 w 228"/>
              <a:gd name="T31" fmla="*/ 124 h 235"/>
              <a:gd name="T32" fmla="*/ 141 w 228"/>
              <a:gd name="T33" fmla="*/ 87 h 235"/>
              <a:gd name="T34" fmla="*/ 141 w 228"/>
              <a:gd name="T35" fmla="*/ 51 h 235"/>
              <a:gd name="T36" fmla="*/ 115 w 228"/>
              <a:gd name="T37" fmla="*/ 0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8" h="235">
                <a:moveTo>
                  <a:pt x="115" y="0"/>
                </a:moveTo>
                <a:cubicBezTo>
                  <a:pt x="101" y="0"/>
                  <a:pt x="90" y="37"/>
                  <a:pt x="90" y="51"/>
                </a:cubicBezTo>
                <a:cubicBezTo>
                  <a:pt x="90" y="87"/>
                  <a:pt x="90" y="87"/>
                  <a:pt x="90" y="87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50"/>
                  <a:pt x="0" y="150"/>
                  <a:pt x="0" y="150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82"/>
                  <a:pt x="90" y="182"/>
                  <a:pt x="90" y="182"/>
                </a:cubicBezTo>
                <a:cubicBezTo>
                  <a:pt x="51" y="210"/>
                  <a:pt x="51" y="210"/>
                  <a:pt x="51" y="210"/>
                </a:cubicBezTo>
                <a:cubicBezTo>
                  <a:pt x="51" y="235"/>
                  <a:pt x="51" y="235"/>
                  <a:pt x="51" y="235"/>
                </a:cubicBezTo>
                <a:cubicBezTo>
                  <a:pt x="115" y="213"/>
                  <a:pt x="115" y="213"/>
                  <a:pt x="115" y="213"/>
                </a:cubicBezTo>
                <a:cubicBezTo>
                  <a:pt x="177" y="235"/>
                  <a:pt x="177" y="235"/>
                  <a:pt x="177" y="235"/>
                </a:cubicBezTo>
                <a:cubicBezTo>
                  <a:pt x="177" y="210"/>
                  <a:pt x="177" y="210"/>
                  <a:pt x="177" y="210"/>
                </a:cubicBezTo>
                <a:cubicBezTo>
                  <a:pt x="141" y="182"/>
                  <a:pt x="141" y="182"/>
                  <a:pt x="141" y="182"/>
                </a:cubicBezTo>
                <a:cubicBezTo>
                  <a:pt x="141" y="132"/>
                  <a:pt x="141" y="132"/>
                  <a:pt x="141" y="132"/>
                </a:cubicBezTo>
                <a:cubicBezTo>
                  <a:pt x="228" y="150"/>
                  <a:pt x="228" y="150"/>
                  <a:pt x="228" y="150"/>
                </a:cubicBezTo>
                <a:cubicBezTo>
                  <a:pt x="228" y="124"/>
                  <a:pt x="228" y="124"/>
                  <a:pt x="228" y="124"/>
                </a:cubicBezTo>
                <a:cubicBezTo>
                  <a:pt x="141" y="87"/>
                  <a:pt x="141" y="87"/>
                  <a:pt x="141" y="87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41" y="37"/>
                  <a:pt x="129" y="0"/>
                  <a:pt x="1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PA_任意多边形 11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9973688" y="2655535"/>
            <a:ext cx="422242" cy="4499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33" name="PA_组合 79"/>
          <p:cNvGrpSpPr/>
          <p:nvPr>
            <p:custDataLst>
              <p:tags r:id="rId11"/>
            </p:custDataLst>
          </p:nvPr>
        </p:nvGrpSpPr>
        <p:grpSpPr>
          <a:xfrm>
            <a:off x="9192039" y="3311970"/>
            <a:ext cx="2016723" cy="2527653"/>
            <a:chOff x="522514" y="3027330"/>
            <a:chExt cx="1512542" cy="1440160"/>
          </a:xfrm>
        </p:grpSpPr>
        <p:sp>
          <p:nvSpPr>
            <p:cNvPr id="34" name="矩形 3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PA_矩形 62"/>
          <p:cNvSpPr/>
          <p:nvPr>
            <p:custDataLst>
              <p:tags r:id="rId12"/>
            </p:custDataLst>
          </p:nvPr>
        </p:nvSpPr>
        <p:spPr>
          <a:xfrm>
            <a:off x="9577912" y="4210350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课程技术总结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交流互动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8" name="PA_矩形 67"/>
          <p:cNvSpPr/>
          <p:nvPr>
            <p:custDataLst>
              <p:tags r:id="rId13"/>
            </p:custDataLst>
          </p:nvPr>
        </p:nvSpPr>
        <p:spPr>
          <a:xfrm>
            <a:off x="9697273" y="343935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课程总结</a:t>
            </a:r>
          </a:p>
        </p:txBody>
      </p:sp>
      <p:sp>
        <p:nvSpPr>
          <p:cNvPr id="40" name="PA_矩形 60">
            <a:extLst>
              <a:ext uri="{FF2B5EF4-FFF2-40B4-BE49-F238E27FC236}">
                <a16:creationId xmlns:a16="http://schemas.microsoft.com/office/drawing/2014/main" id="{40641451-D7F6-43F3-9261-CF1519300559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025819" y="4032448"/>
            <a:ext cx="2016722" cy="362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dexopt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dexaot</a:t>
            </a:r>
          </a:p>
        </p:txBody>
      </p:sp>
      <p:sp>
        <p:nvSpPr>
          <p:cNvPr id="41" name="PA_矩形 60">
            <a:extLst>
              <a:ext uri="{FF2B5EF4-FFF2-40B4-BE49-F238E27FC236}">
                <a16:creationId xmlns:a16="http://schemas.microsoft.com/office/drawing/2014/main" id="{D02EC9A2-A024-459E-8625-71194BB79D6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414054" y="4095335"/>
            <a:ext cx="2016722" cy="362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热修复原理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77925" y="2567059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52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1" grpId="0"/>
      <p:bldP spid="65" grpId="0"/>
      <p:bldP spid="66" grpId="0"/>
      <p:bldP spid="27" grpId="0"/>
      <p:bldP spid="32" grpId="0" animBg="1"/>
      <p:bldP spid="37" grpId="0" animBg="1" autoUpdateAnimBg="0"/>
      <p:bldP spid="38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5" y="371041"/>
            <a:ext cx="25910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ClassLoader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010484" y="2363967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47368" y="2465567"/>
            <a:ext cx="2219158" cy="43848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85347" y="2270529"/>
            <a:ext cx="2010611" cy="590744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09303" y="2123310"/>
            <a:ext cx="204382" cy="941189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593BF57-9970-4840-8935-D60AA5DC7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30346F-3A58-4BBE-8206-2E211BA91AD9}"/>
              </a:ext>
            </a:extLst>
          </p:cNvPr>
          <p:cNvSpPr txBox="1"/>
          <p:nvPr/>
        </p:nvSpPr>
        <p:spPr>
          <a:xfrm>
            <a:off x="364615" y="1356338"/>
            <a:ext cx="72019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 </a:t>
            </a:r>
            <a:r>
              <a:rPr lang="zh-CN" altLang="en-US" dirty="0"/>
              <a:t>类加载器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BootClassLoader</a:t>
            </a:r>
          </a:p>
          <a:p>
            <a:r>
              <a:rPr lang="en-US" altLang="zh-CN" dirty="0"/>
              <a:t>  	</a:t>
            </a:r>
            <a:r>
              <a:rPr lang="zh-CN" altLang="en-US" dirty="0"/>
              <a:t>用于加载</a:t>
            </a:r>
            <a:r>
              <a:rPr lang="en-US" altLang="zh-CN" dirty="0"/>
              <a:t>Android Framework</a:t>
            </a:r>
            <a:r>
              <a:rPr lang="zh-CN" altLang="en-US" dirty="0"/>
              <a:t>层</a:t>
            </a:r>
            <a:r>
              <a:rPr lang="en-US" altLang="zh-CN" dirty="0"/>
              <a:t>class</a:t>
            </a:r>
            <a:r>
              <a:rPr lang="zh-CN" altLang="en-US" dirty="0"/>
              <a:t>文件。</a:t>
            </a:r>
          </a:p>
          <a:p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PathClassLoader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用于</a:t>
            </a:r>
            <a:r>
              <a:rPr lang="en-US" altLang="zh-CN" dirty="0"/>
              <a:t>Android</a:t>
            </a:r>
            <a:r>
              <a:rPr lang="zh-CN" altLang="en-US" dirty="0"/>
              <a:t>应用程序类加载器。可以加载指定的</a:t>
            </a:r>
            <a:r>
              <a:rPr lang="en-US" altLang="zh-CN" dirty="0"/>
              <a:t>dex</a:t>
            </a:r>
            <a:r>
              <a:rPr lang="zh-CN" altLang="en-US" dirty="0"/>
              <a:t>，以及</a:t>
            </a:r>
            <a:r>
              <a:rPr lang="en-US" altLang="zh-CN" dirty="0"/>
              <a:t>jar</a:t>
            </a:r>
            <a:r>
              <a:rPr lang="zh-CN" altLang="en-US" dirty="0"/>
              <a:t>、</a:t>
            </a:r>
            <a:r>
              <a:rPr lang="en-US" altLang="zh-CN" dirty="0"/>
              <a:t>zip</a:t>
            </a:r>
            <a:r>
              <a:rPr lang="zh-CN" altLang="en-US" dirty="0"/>
              <a:t>、</a:t>
            </a:r>
            <a:r>
              <a:rPr lang="en-US" altLang="zh-CN" dirty="0"/>
              <a:t>apk</a:t>
            </a:r>
            <a:r>
              <a:rPr lang="zh-CN" altLang="en-US" dirty="0"/>
              <a:t>中的</a:t>
            </a:r>
            <a:r>
              <a:rPr lang="en-US" altLang="zh-CN" dirty="0"/>
              <a:t>classes.dex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DexClassLoader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加载指定的</a:t>
            </a:r>
            <a:r>
              <a:rPr lang="en-US" altLang="zh-CN" dirty="0"/>
              <a:t>dex</a:t>
            </a:r>
            <a:r>
              <a:rPr lang="zh-CN" altLang="en-US" dirty="0"/>
              <a:t>，以及</a:t>
            </a:r>
            <a:r>
              <a:rPr lang="en-US" altLang="zh-CN" dirty="0"/>
              <a:t>jar</a:t>
            </a:r>
            <a:r>
              <a:rPr lang="zh-CN" altLang="en-US" dirty="0"/>
              <a:t>、</a:t>
            </a:r>
            <a:r>
              <a:rPr lang="en-US" altLang="zh-CN" dirty="0"/>
              <a:t>zip</a:t>
            </a:r>
            <a:r>
              <a:rPr lang="zh-CN" altLang="en-US" dirty="0"/>
              <a:t>、</a:t>
            </a:r>
            <a:r>
              <a:rPr lang="en-US" altLang="zh-CN" dirty="0"/>
              <a:t>apk</a:t>
            </a:r>
            <a:r>
              <a:rPr lang="zh-CN" altLang="en-US" dirty="0"/>
              <a:t>中的</a:t>
            </a:r>
            <a:r>
              <a:rPr lang="en-US" altLang="zh-CN" dirty="0"/>
              <a:t>classes.dex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8FBDC02-B1C7-4EF4-9A62-DC219F55E7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009" y="1428264"/>
            <a:ext cx="4890991" cy="341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5" y="371041"/>
            <a:ext cx="25910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双亲委托机制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010484" y="2363967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47368" y="2465567"/>
            <a:ext cx="2219158" cy="43848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85347" y="2270529"/>
            <a:ext cx="2010611" cy="590744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09303" y="2123310"/>
            <a:ext cx="204382" cy="941189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593BF57-9970-4840-8935-D60AA5DC7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40E45E-EA24-462F-B94A-DE584B877E3B}"/>
              </a:ext>
            </a:extLst>
          </p:cNvPr>
          <p:cNvSpPr txBox="1"/>
          <p:nvPr/>
        </p:nvSpPr>
        <p:spPr>
          <a:xfrm>
            <a:off x="364615" y="1207481"/>
            <a:ext cx="4876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某个类加载器在加载类时，首先将加载任务委托给父类加载器，依次递归，如果父类加载器可以完成类加载任务，就成功返回；只有父类加载器无法完成此加载任务或者没有父类加载器时，才自己去加载。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173574E-212A-401B-969D-54D052752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699" y="1209718"/>
            <a:ext cx="6281977" cy="473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2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080404" y="404852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3733" b="1" dirty="0">
                <a:ln w="6350">
                  <a:noFill/>
                </a:ln>
                <a:solidFill>
                  <a:srgbClr val="1D69A3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3733" b="1" dirty="0">
              <a:ln w="6350">
                <a:noFill/>
              </a:ln>
              <a:solidFill>
                <a:srgbClr val="1D69A3"/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/>
            <a:r>
              <a:rPr lang="en-US" altLang="zh-CN" sz="2133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2133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3747892" y="3312397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altLang="zh-CN" sz="2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endParaRPr>
            </a:p>
            <a:p>
              <a:pPr algn="ctr" defTabSz="1219170"/>
              <a:endParaRPr lang="zh-CN" altLang="en-US" sz="24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PA_组合 73"/>
          <p:cNvGrpSpPr/>
          <p:nvPr>
            <p:custDataLst>
              <p:tags r:id="rId4"/>
            </p:custDataLst>
          </p:nvPr>
        </p:nvGrpSpPr>
        <p:grpSpPr>
          <a:xfrm>
            <a:off x="6414053" y="3318534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PA_矩形 60"/>
          <p:cNvSpPr/>
          <p:nvPr>
            <p:custDataLst>
              <p:tags r:id="rId5"/>
            </p:custDataLst>
          </p:nvPr>
        </p:nvSpPr>
        <p:spPr>
          <a:xfrm>
            <a:off x="3747892" y="4032449"/>
            <a:ext cx="2106369" cy="1323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模块间通信问题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333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EventBus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的缺点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Java SPI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机制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ARouter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完成通信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6"/>
            </p:custDataLst>
          </p:nvPr>
        </p:nvSpPr>
        <p:spPr>
          <a:xfrm>
            <a:off x="6914213" y="3445920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通信演进</a:t>
            </a:r>
          </a:p>
        </p:txBody>
      </p:sp>
      <p:sp>
        <p:nvSpPr>
          <p:cNvPr id="66" name="PA_矩形 65"/>
          <p:cNvSpPr/>
          <p:nvPr>
            <p:custDataLst>
              <p:tags r:id="rId7"/>
            </p:custDataLst>
          </p:nvPr>
        </p:nvSpPr>
        <p:spPr>
          <a:xfrm>
            <a:off x="3765367" y="3463972"/>
            <a:ext cx="1926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itchFamily="34" charset="-122"/>
              </a:rPr>
              <a:t>模块通信</a:t>
            </a:r>
            <a:endParaRPr lang="en-US" alt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grpSp>
        <p:nvGrpSpPr>
          <p:cNvPr id="22" name="PA_组合 1"/>
          <p:cNvGrpSpPr/>
          <p:nvPr>
            <p:custDataLst>
              <p:tags r:id="rId8"/>
            </p:custDataLst>
          </p:nvPr>
        </p:nvGrpSpPr>
        <p:grpSpPr>
          <a:xfrm>
            <a:off x="942611" y="3364118"/>
            <a:ext cx="2016723" cy="2527653"/>
            <a:chOff x="522514" y="3027330"/>
            <a:chExt cx="1512542" cy="1440160"/>
          </a:xfrm>
        </p:grpSpPr>
        <p:sp>
          <p:nvSpPr>
            <p:cNvPr id="23" name="矩形 22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PA_矩形 65"/>
          <p:cNvSpPr/>
          <p:nvPr>
            <p:custDataLst>
              <p:tags r:id="rId9"/>
            </p:custDataLst>
          </p:nvPr>
        </p:nvSpPr>
        <p:spPr>
          <a:xfrm>
            <a:off x="1137464" y="3501648"/>
            <a:ext cx="1517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多模块工程</a:t>
            </a:r>
          </a:p>
        </p:txBody>
      </p:sp>
      <p:sp>
        <p:nvSpPr>
          <p:cNvPr id="29" name="Freeform 41"/>
          <p:cNvSpPr>
            <a:spLocks noEditPoints="1"/>
          </p:cNvSpPr>
          <p:nvPr/>
        </p:nvSpPr>
        <p:spPr bwMode="auto">
          <a:xfrm>
            <a:off x="1717650" y="2745660"/>
            <a:ext cx="357188" cy="488950"/>
          </a:xfrm>
          <a:custGeom>
            <a:avLst/>
            <a:gdLst>
              <a:gd name="T0" fmla="*/ 7 w 163"/>
              <a:gd name="T1" fmla="*/ 223 h 223"/>
              <a:gd name="T2" fmla="*/ 32 w 163"/>
              <a:gd name="T3" fmla="*/ 223 h 223"/>
              <a:gd name="T4" fmla="*/ 39 w 163"/>
              <a:gd name="T5" fmla="*/ 216 h 223"/>
              <a:gd name="T6" fmla="*/ 39 w 163"/>
              <a:gd name="T7" fmla="*/ 196 h 223"/>
              <a:gd name="T8" fmla="*/ 124 w 163"/>
              <a:gd name="T9" fmla="*/ 196 h 223"/>
              <a:gd name="T10" fmla="*/ 124 w 163"/>
              <a:gd name="T11" fmla="*/ 216 h 223"/>
              <a:gd name="T12" fmla="*/ 131 w 163"/>
              <a:gd name="T13" fmla="*/ 223 h 223"/>
              <a:gd name="T14" fmla="*/ 156 w 163"/>
              <a:gd name="T15" fmla="*/ 223 h 223"/>
              <a:gd name="T16" fmla="*/ 163 w 163"/>
              <a:gd name="T17" fmla="*/ 216 h 223"/>
              <a:gd name="T18" fmla="*/ 163 w 163"/>
              <a:gd name="T19" fmla="*/ 196 h 223"/>
              <a:gd name="T20" fmla="*/ 163 w 163"/>
              <a:gd name="T21" fmla="*/ 182 h 223"/>
              <a:gd name="T22" fmla="*/ 163 w 163"/>
              <a:gd name="T23" fmla="*/ 0 h 223"/>
              <a:gd name="T24" fmla="*/ 0 w 163"/>
              <a:gd name="T25" fmla="*/ 0 h 223"/>
              <a:gd name="T26" fmla="*/ 0 w 163"/>
              <a:gd name="T27" fmla="*/ 182 h 223"/>
              <a:gd name="T28" fmla="*/ 0 w 163"/>
              <a:gd name="T29" fmla="*/ 196 h 223"/>
              <a:gd name="T30" fmla="*/ 0 w 163"/>
              <a:gd name="T31" fmla="*/ 216 h 223"/>
              <a:gd name="T32" fmla="*/ 7 w 163"/>
              <a:gd name="T33" fmla="*/ 223 h 223"/>
              <a:gd name="T34" fmla="*/ 148 w 163"/>
              <a:gd name="T35" fmla="*/ 175 h 223"/>
              <a:gd name="T36" fmla="*/ 116 w 163"/>
              <a:gd name="T37" fmla="*/ 175 h 223"/>
              <a:gd name="T38" fmla="*/ 116 w 163"/>
              <a:gd name="T39" fmla="*/ 158 h 223"/>
              <a:gd name="T40" fmla="*/ 148 w 163"/>
              <a:gd name="T41" fmla="*/ 158 h 223"/>
              <a:gd name="T42" fmla="*/ 148 w 163"/>
              <a:gd name="T43" fmla="*/ 175 h 223"/>
              <a:gd name="T44" fmla="*/ 148 w 163"/>
              <a:gd name="T45" fmla="*/ 141 h 223"/>
              <a:gd name="T46" fmla="*/ 88 w 163"/>
              <a:gd name="T47" fmla="*/ 141 h 223"/>
              <a:gd name="T48" fmla="*/ 88 w 163"/>
              <a:gd name="T49" fmla="*/ 41 h 223"/>
              <a:gd name="T50" fmla="*/ 148 w 163"/>
              <a:gd name="T51" fmla="*/ 41 h 223"/>
              <a:gd name="T52" fmla="*/ 148 w 163"/>
              <a:gd name="T53" fmla="*/ 141 h 223"/>
              <a:gd name="T54" fmla="*/ 39 w 163"/>
              <a:gd name="T55" fmla="*/ 13 h 223"/>
              <a:gd name="T56" fmla="*/ 124 w 163"/>
              <a:gd name="T57" fmla="*/ 13 h 223"/>
              <a:gd name="T58" fmla="*/ 124 w 163"/>
              <a:gd name="T59" fmla="*/ 25 h 223"/>
              <a:gd name="T60" fmla="*/ 39 w 163"/>
              <a:gd name="T61" fmla="*/ 25 h 223"/>
              <a:gd name="T62" fmla="*/ 39 w 163"/>
              <a:gd name="T63" fmla="*/ 13 h 223"/>
              <a:gd name="T64" fmla="*/ 15 w 163"/>
              <a:gd name="T65" fmla="*/ 41 h 223"/>
              <a:gd name="T66" fmla="*/ 75 w 163"/>
              <a:gd name="T67" fmla="*/ 41 h 223"/>
              <a:gd name="T68" fmla="*/ 75 w 163"/>
              <a:gd name="T69" fmla="*/ 141 h 223"/>
              <a:gd name="T70" fmla="*/ 63 w 163"/>
              <a:gd name="T71" fmla="*/ 141 h 223"/>
              <a:gd name="T72" fmla="*/ 27 w 163"/>
              <a:gd name="T73" fmla="*/ 141 h 223"/>
              <a:gd name="T74" fmla="*/ 15 w 163"/>
              <a:gd name="T75" fmla="*/ 141 h 223"/>
              <a:gd name="T76" fmla="*/ 15 w 163"/>
              <a:gd name="T77" fmla="*/ 41 h 223"/>
              <a:gd name="T78" fmla="*/ 15 w 163"/>
              <a:gd name="T79" fmla="*/ 158 h 223"/>
              <a:gd name="T80" fmla="*/ 47 w 163"/>
              <a:gd name="T81" fmla="*/ 158 h 223"/>
              <a:gd name="T82" fmla="*/ 47 w 163"/>
              <a:gd name="T83" fmla="*/ 175 h 223"/>
              <a:gd name="T84" fmla="*/ 15 w 163"/>
              <a:gd name="T85" fmla="*/ 175 h 223"/>
              <a:gd name="T86" fmla="*/ 15 w 163"/>
              <a:gd name="T87" fmla="*/ 158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3" h="223">
                <a:moveTo>
                  <a:pt x="7" y="223"/>
                </a:moveTo>
                <a:cubicBezTo>
                  <a:pt x="32" y="223"/>
                  <a:pt x="32" y="223"/>
                  <a:pt x="32" y="223"/>
                </a:cubicBezTo>
                <a:cubicBezTo>
                  <a:pt x="36" y="223"/>
                  <a:pt x="39" y="220"/>
                  <a:pt x="39" y="216"/>
                </a:cubicBezTo>
                <a:cubicBezTo>
                  <a:pt x="39" y="196"/>
                  <a:pt x="39" y="196"/>
                  <a:pt x="39" y="196"/>
                </a:cubicBezTo>
                <a:cubicBezTo>
                  <a:pt x="124" y="196"/>
                  <a:pt x="124" y="196"/>
                  <a:pt x="124" y="196"/>
                </a:cubicBezTo>
                <a:cubicBezTo>
                  <a:pt x="124" y="216"/>
                  <a:pt x="124" y="216"/>
                  <a:pt x="124" y="216"/>
                </a:cubicBezTo>
                <a:cubicBezTo>
                  <a:pt x="124" y="220"/>
                  <a:pt x="127" y="223"/>
                  <a:pt x="131" y="223"/>
                </a:cubicBezTo>
                <a:cubicBezTo>
                  <a:pt x="156" y="223"/>
                  <a:pt x="156" y="223"/>
                  <a:pt x="156" y="223"/>
                </a:cubicBezTo>
                <a:cubicBezTo>
                  <a:pt x="160" y="223"/>
                  <a:pt x="163" y="220"/>
                  <a:pt x="163" y="216"/>
                </a:cubicBezTo>
                <a:cubicBezTo>
                  <a:pt x="163" y="196"/>
                  <a:pt x="163" y="196"/>
                  <a:pt x="163" y="196"/>
                </a:cubicBezTo>
                <a:cubicBezTo>
                  <a:pt x="163" y="182"/>
                  <a:pt x="163" y="182"/>
                  <a:pt x="163" y="182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220"/>
                  <a:pt x="4" y="223"/>
                  <a:pt x="7" y="223"/>
                </a:cubicBezTo>
                <a:close/>
                <a:moveTo>
                  <a:pt x="148" y="175"/>
                </a:moveTo>
                <a:cubicBezTo>
                  <a:pt x="116" y="175"/>
                  <a:pt x="116" y="175"/>
                  <a:pt x="116" y="175"/>
                </a:cubicBezTo>
                <a:cubicBezTo>
                  <a:pt x="116" y="158"/>
                  <a:pt x="116" y="158"/>
                  <a:pt x="116" y="158"/>
                </a:cubicBezTo>
                <a:cubicBezTo>
                  <a:pt x="148" y="158"/>
                  <a:pt x="148" y="158"/>
                  <a:pt x="148" y="158"/>
                </a:cubicBezTo>
                <a:cubicBezTo>
                  <a:pt x="148" y="175"/>
                  <a:pt x="148" y="175"/>
                  <a:pt x="148" y="175"/>
                </a:cubicBezTo>
                <a:close/>
                <a:moveTo>
                  <a:pt x="148" y="141"/>
                </a:moveTo>
                <a:cubicBezTo>
                  <a:pt x="88" y="141"/>
                  <a:pt x="88" y="141"/>
                  <a:pt x="88" y="141"/>
                </a:cubicBezTo>
                <a:cubicBezTo>
                  <a:pt x="88" y="41"/>
                  <a:pt x="88" y="41"/>
                  <a:pt x="88" y="41"/>
                </a:cubicBezTo>
                <a:cubicBezTo>
                  <a:pt x="148" y="41"/>
                  <a:pt x="148" y="41"/>
                  <a:pt x="148" y="41"/>
                </a:cubicBezTo>
                <a:lnTo>
                  <a:pt x="148" y="141"/>
                </a:lnTo>
                <a:close/>
                <a:moveTo>
                  <a:pt x="39" y="13"/>
                </a:moveTo>
                <a:cubicBezTo>
                  <a:pt x="124" y="13"/>
                  <a:pt x="124" y="13"/>
                  <a:pt x="124" y="13"/>
                </a:cubicBezTo>
                <a:cubicBezTo>
                  <a:pt x="124" y="25"/>
                  <a:pt x="124" y="25"/>
                  <a:pt x="124" y="25"/>
                </a:cubicBezTo>
                <a:cubicBezTo>
                  <a:pt x="39" y="25"/>
                  <a:pt x="39" y="25"/>
                  <a:pt x="39" y="25"/>
                </a:cubicBezTo>
                <a:lnTo>
                  <a:pt x="39" y="13"/>
                </a:lnTo>
                <a:close/>
                <a:moveTo>
                  <a:pt x="15" y="41"/>
                </a:moveTo>
                <a:cubicBezTo>
                  <a:pt x="75" y="41"/>
                  <a:pt x="75" y="41"/>
                  <a:pt x="75" y="41"/>
                </a:cubicBezTo>
                <a:cubicBezTo>
                  <a:pt x="75" y="141"/>
                  <a:pt x="75" y="141"/>
                  <a:pt x="75" y="141"/>
                </a:cubicBezTo>
                <a:cubicBezTo>
                  <a:pt x="63" y="141"/>
                  <a:pt x="63" y="141"/>
                  <a:pt x="63" y="141"/>
                </a:cubicBezTo>
                <a:cubicBezTo>
                  <a:pt x="27" y="141"/>
                  <a:pt x="27" y="141"/>
                  <a:pt x="27" y="141"/>
                </a:cubicBezTo>
                <a:cubicBezTo>
                  <a:pt x="15" y="141"/>
                  <a:pt x="15" y="141"/>
                  <a:pt x="15" y="141"/>
                </a:cubicBezTo>
                <a:lnTo>
                  <a:pt x="15" y="41"/>
                </a:lnTo>
                <a:close/>
                <a:moveTo>
                  <a:pt x="15" y="158"/>
                </a:moveTo>
                <a:cubicBezTo>
                  <a:pt x="47" y="158"/>
                  <a:pt x="47" y="158"/>
                  <a:pt x="47" y="158"/>
                </a:cubicBezTo>
                <a:cubicBezTo>
                  <a:pt x="47" y="175"/>
                  <a:pt x="47" y="175"/>
                  <a:pt x="47" y="175"/>
                </a:cubicBezTo>
                <a:cubicBezTo>
                  <a:pt x="15" y="175"/>
                  <a:pt x="15" y="175"/>
                  <a:pt x="15" y="175"/>
                </a:cubicBezTo>
                <a:lnTo>
                  <a:pt x="15" y="15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31"/>
          <p:cNvSpPr>
            <a:spLocks noEditPoints="1"/>
          </p:cNvSpPr>
          <p:nvPr/>
        </p:nvSpPr>
        <p:spPr bwMode="auto">
          <a:xfrm>
            <a:off x="4403589" y="2648900"/>
            <a:ext cx="527050" cy="449263"/>
          </a:xfrm>
          <a:custGeom>
            <a:avLst/>
            <a:gdLst>
              <a:gd name="T0" fmla="*/ 11 w 240"/>
              <a:gd name="T1" fmla="*/ 205 h 205"/>
              <a:gd name="T2" fmla="*/ 46 w 240"/>
              <a:gd name="T3" fmla="*/ 205 h 205"/>
              <a:gd name="T4" fmla="*/ 57 w 240"/>
              <a:gd name="T5" fmla="*/ 194 h 205"/>
              <a:gd name="T6" fmla="*/ 57 w 240"/>
              <a:gd name="T7" fmla="*/ 167 h 205"/>
              <a:gd name="T8" fmla="*/ 183 w 240"/>
              <a:gd name="T9" fmla="*/ 167 h 205"/>
              <a:gd name="T10" fmla="*/ 183 w 240"/>
              <a:gd name="T11" fmla="*/ 194 h 205"/>
              <a:gd name="T12" fmla="*/ 194 w 240"/>
              <a:gd name="T13" fmla="*/ 205 h 205"/>
              <a:gd name="T14" fmla="*/ 229 w 240"/>
              <a:gd name="T15" fmla="*/ 205 h 205"/>
              <a:gd name="T16" fmla="*/ 240 w 240"/>
              <a:gd name="T17" fmla="*/ 194 h 205"/>
              <a:gd name="T18" fmla="*/ 240 w 240"/>
              <a:gd name="T19" fmla="*/ 167 h 205"/>
              <a:gd name="T20" fmla="*/ 240 w 240"/>
              <a:gd name="T21" fmla="*/ 167 h 205"/>
              <a:gd name="T22" fmla="*/ 240 w 240"/>
              <a:gd name="T23" fmla="*/ 84 h 205"/>
              <a:gd name="T24" fmla="*/ 216 w 240"/>
              <a:gd name="T25" fmla="*/ 58 h 205"/>
              <a:gd name="T26" fmla="*/ 208 w 240"/>
              <a:gd name="T27" fmla="*/ 15 h 205"/>
              <a:gd name="T28" fmla="*/ 147 w 240"/>
              <a:gd name="T29" fmla="*/ 15 h 205"/>
              <a:gd name="T30" fmla="*/ 147 w 240"/>
              <a:gd name="T31" fmla="*/ 0 h 205"/>
              <a:gd name="T32" fmla="*/ 94 w 240"/>
              <a:gd name="T33" fmla="*/ 0 h 205"/>
              <a:gd name="T34" fmla="*/ 94 w 240"/>
              <a:gd name="T35" fmla="*/ 15 h 205"/>
              <a:gd name="T36" fmla="*/ 32 w 240"/>
              <a:gd name="T37" fmla="*/ 15 h 205"/>
              <a:gd name="T38" fmla="*/ 24 w 240"/>
              <a:gd name="T39" fmla="*/ 58 h 205"/>
              <a:gd name="T40" fmla="*/ 0 w 240"/>
              <a:gd name="T41" fmla="*/ 84 h 205"/>
              <a:gd name="T42" fmla="*/ 0 w 240"/>
              <a:gd name="T43" fmla="*/ 161 h 205"/>
              <a:gd name="T44" fmla="*/ 0 w 240"/>
              <a:gd name="T45" fmla="*/ 167 h 205"/>
              <a:gd name="T46" fmla="*/ 0 w 240"/>
              <a:gd name="T47" fmla="*/ 194 h 205"/>
              <a:gd name="T48" fmla="*/ 11 w 240"/>
              <a:gd name="T49" fmla="*/ 205 h 205"/>
              <a:gd name="T50" fmla="*/ 219 w 240"/>
              <a:gd name="T51" fmla="*/ 123 h 205"/>
              <a:gd name="T52" fmla="*/ 219 w 240"/>
              <a:gd name="T53" fmla="*/ 148 h 205"/>
              <a:gd name="T54" fmla="*/ 171 w 240"/>
              <a:gd name="T55" fmla="*/ 148 h 205"/>
              <a:gd name="T56" fmla="*/ 171 w 240"/>
              <a:gd name="T57" fmla="*/ 123 h 205"/>
              <a:gd name="T58" fmla="*/ 219 w 240"/>
              <a:gd name="T59" fmla="*/ 123 h 205"/>
              <a:gd name="T60" fmla="*/ 46 w 240"/>
              <a:gd name="T61" fmla="*/ 31 h 205"/>
              <a:gd name="T62" fmla="*/ 195 w 240"/>
              <a:gd name="T63" fmla="*/ 31 h 205"/>
              <a:gd name="T64" fmla="*/ 201 w 240"/>
              <a:gd name="T65" fmla="*/ 69 h 205"/>
              <a:gd name="T66" fmla="*/ 40 w 240"/>
              <a:gd name="T67" fmla="*/ 69 h 205"/>
              <a:gd name="T68" fmla="*/ 46 w 240"/>
              <a:gd name="T69" fmla="*/ 31 h 205"/>
              <a:gd name="T70" fmla="*/ 22 w 240"/>
              <a:gd name="T71" fmla="*/ 123 h 205"/>
              <a:gd name="T72" fmla="*/ 70 w 240"/>
              <a:gd name="T73" fmla="*/ 123 h 205"/>
              <a:gd name="T74" fmla="*/ 70 w 240"/>
              <a:gd name="T75" fmla="*/ 148 h 205"/>
              <a:gd name="T76" fmla="*/ 22 w 240"/>
              <a:gd name="T77" fmla="*/ 148 h 205"/>
              <a:gd name="T78" fmla="*/ 22 w 240"/>
              <a:gd name="T79" fmla="*/ 12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40" h="205">
                <a:moveTo>
                  <a:pt x="11" y="205"/>
                </a:moveTo>
                <a:cubicBezTo>
                  <a:pt x="46" y="205"/>
                  <a:pt x="46" y="205"/>
                  <a:pt x="46" y="205"/>
                </a:cubicBezTo>
                <a:cubicBezTo>
                  <a:pt x="52" y="205"/>
                  <a:pt x="57" y="201"/>
                  <a:pt x="57" y="194"/>
                </a:cubicBezTo>
                <a:cubicBezTo>
                  <a:pt x="57" y="167"/>
                  <a:pt x="57" y="167"/>
                  <a:pt x="57" y="167"/>
                </a:cubicBezTo>
                <a:cubicBezTo>
                  <a:pt x="183" y="167"/>
                  <a:pt x="183" y="167"/>
                  <a:pt x="183" y="167"/>
                </a:cubicBezTo>
                <a:cubicBezTo>
                  <a:pt x="183" y="194"/>
                  <a:pt x="183" y="194"/>
                  <a:pt x="183" y="194"/>
                </a:cubicBezTo>
                <a:cubicBezTo>
                  <a:pt x="183" y="201"/>
                  <a:pt x="188" y="205"/>
                  <a:pt x="194" y="205"/>
                </a:cubicBezTo>
                <a:cubicBezTo>
                  <a:pt x="229" y="205"/>
                  <a:pt x="229" y="205"/>
                  <a:pt x="229" y="205"/>
                </a:cubicBezTo>
                <a:cubicBezTo>
                  <a:pt x="236" y="205"/>
                  <a:pt x="240" y="201"/>
                  <a:pt x="240" y="194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84"/>
                  <a:pt x="240" y="84"/>
                  <a:pt x="240" y="84"/>
                </a:cubicBezTo>
                <a:cubicBezTo>
                  <a:pt x="216" y="58"/>
                  <a:pt x="216" y="58"/>
                  <a:pt x="216" y="58"/>
                </a:cubicBezTo>
                <a:cubicBezTo>
                  <a:pt x="208" y="15"/>
                  <a:pt x="208" y="15"/>
                  <a:pt x="208" y="15"/>
                </a:cubicBezTo>
                <a:cubicBezTo>
                  <a:pt x="147" y="15"/>
                  <a:pt x="147" y="15"/>
                  <a:pt x="147" y="15"/>
                </a:cubicBezTo>
                <a:cubicBezTo>
                  <a:pt x="147" y="0"/>
                  <a:pt x="147" y="0"/>
                  <a:pt x="147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15"/>
                  <a:pt x="94" y="15"/>
                  <a:pt x="94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24" y="58"/>
                  <a:pt x="24" y="58"/>
                  <a:pt x="24" y="58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201"/>
                  <a:pt x="5" y="205"/>
                  <a:pt x="11" y="205"/>
                </a:cubicBezTo>
                <a:close/>
                <a:moveTo>
                  <a:pt x="219" y="123"/>
                </a:moveTo>
                <a:cubicBezTo>
                  <a:pt x="219" y="148"/>
                  <a:pt x="219" y="148"/>
                  <a:pt x="219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23"/>
                  <a:pt x="171" y="123"/>
                  <a:pt x="171" y="123"/>
                </a:cubicBezTo>
                <a:cubicBezTo>
                  <a:pt x="219" y="123"/>
                  <a:pt x="219" y="123"/>
                  <a:pt x="219" y="123"/>
                </a:cubicBezTo>
                <a:close/>
                <a:moveTo>
                  <a:pt x="46" y="31"/>
                </a:moveTo>
                <a:cubicBezTo>
                  <a:pt x="195" y="31"/>
                  <a:pt x="195" y="31"/>
                  <a:pt x="195" y="31"/>
                </a:cubicBezTo>
                <a:cubicBezTo>
                  <a:pt x="201" y="69"/>
                  <a:pt x="201" y="69"/>
                  <a:pt x="201" y="69"/>
                </a:cubicBezTo>
                <a:cubicBezTo>
                  <a:pt x="40" y="69"/>
                  <a:pt x="40" y="69"/>
                  <a:pt x="40" y="69"/>
                </a:cubicBezTo>
                <a:lnTo>
                  <a:pt x="46" y="31"/>
                </a:lnTo>
                <a:close/>
                <a:moveTo>
                  <a:pt x="22" y="123"/>
                </a:moveTo>
                <a:cubicBezTo>
                  <a:pt x="70" y="123"/>
                  <a:pt x="70" y="123"/>
                  <a:pt x="70" y="123"/>
                </a:cubicBezTo>
                <a:cubicBezTo>
                  <a:pt x="70" y="148"/>
                  <a:pt x="70" y="148"/>
                  <a:pt x="70" y="148"/>
                </a:cubicBezTo>
                <a:cubicBezTo>
                  <a:pt x="22" y="148"/>
                  <a:pt x="22" y="148"/>
                  <a:pt x="22" y="148"/>
                </a:cubicBezTo>
                <a:lnTo>
                  <a:pt x="22" y="12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86"/>
          <p:cNvSpPr>
            <a:spLocks/>
          </p:cNvSpPr>
          <p:nvPr/>
        </p:nvSpPr>
        <p:spPr bwMode="auto">
          <a:xfrm>
            <a:off x="7166873" y="2635194"/>
            <a:ext cx="500063" cy="515938"/>
          </a:xfrm>
          <a:custGeom>
            <a:avLst/>
            <a:gdLst>
              <a:gd name="T0" fmla="*/ 115 w 228"/>
              <a:gd name="T1" fmla="*/ 0 h 235"/>
              <a:gd name="T2" fmla="*/ 90 w 228"/>
              <a:gd name="T3" fmla="*/ 51 h 235"/>
              <a:gd name="T4" fmla="*/ 90 w 228"/>
              <a:gd name="T5" fmla="*/ 87 h 235"/>
              <a:gd name="T6" fmla="*/ 0 w 228"/>
              <a:gd name="T7" fmla="*/ 124 h 235"/>
              <a:gd name="T8" fmla="*/ 0 w 228"/>
              <a:gd name="T9" fmla="*/ 150 h 235"/>
              <a:gd name="T10" fmla="*/ 90 w 228"/>
              <a:gd name="T11" fmla="*/ 132 h 235"/>
              <a:gd name="T12" fmla="*/ 90 w 228"/>
              <a:gd name="T13" fmla="*/ 182 h 235"/>
              <a:gd name="T14" fmla="*/ 51 w 228"/>
              <a:gd name="T15" fmla="*/ 210 h 235"/>
              <a:gd name="T16" fmla="*/ 51 w 228"/>
              <a:gd name="T17" fmla="*/ 235 h 235"/>
              <a:gd name="T18" fmla="*/ 115 w 228"/>
              <a:gd name="T19" fmla="*/ 213 h 235"/>
              <a:gd name="T20" fmla="*/ 177 w 228"/>
              <a:gd name="T21" fmla="*/ 235 h 235"/>
              <a:gd name="T22" fmla="*/ 177 w 228"/>
              <a:gd name="T23" fmla="*/ 210 h 235"/>
              <a:gd name="T24" fmla="*/ 141 w 228"/>
              <a:gd name="T25" fmla="*/ 182 h 235"/>
              <a:gd name="T26" fmla="*/ 141 w 228"/>
              <a:gd name="T27" fmla="*/ 132 h 235"/>
              <a:gd name="T28" fmla="*/ 228 w 228"/>
              <a:gd name="T29" fmla="*/ 150 h 235"/>
              <a:gd name="T30" fmla="*/ 228 w 228"/>
              <a:gd name="T31" fmla="*/ 124 h 235"/>
              <a:gd name="T32" fmla="*/ 141 w 228"/>
              <a:gd name="T33" fmla="*/ 87 h 235"/>
              <a:gd name="T34" fmla="*/ 141 w 228"/>
              <a:gd name="T35" fmla="*/ 51 h 235"/>
              <a:gd name="T36" fmla="*/ 115 w 228"/>
              <a:gd name="T37" fmla="*/ 0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8" h="235">
                <a:moveTo>
                  <a:pt x="115" y="0"/>
                </a:moveTo>
                <a:cubicBezTo>
                  <a:pt x="101" y="0"/>
                  <a:pt x="90" y="37"/>
                  <a:pt x="90" y="51"/>
                </a:cubicBezTo>
                <a:cubicBezTo>
                  <a:pt x="90" y="87"/>
                  <a:pt x="90" y="87"/>
                  <a:pt x="90" y="87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50"/>
                  <a:pt x="0" y="150"/>
                  <a:pt x="0" y="150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82"/>
                  <a:pt x="90" y="182"/>
                  <a:pt x="90" y="182"/>
                </a:cubicBezTo>
                <a:cubicBezTo>
                  <a:pt x="51" y="210"/>
                  <a:pt x="51" y="210"/>
                  <a:pt x="51" y="210"/>
                </a:cubicBezTo>
                <a:cubicBezTo>
                  <a:pt x="51" y="235"/>
                  <a:pt x="51" y="235"/>
                  <a:pt x="51" y="235"/>
                </a:cubicBezTo>
                <a:cubicBezTo>
                  <a:pt x="115" y="213"/>
                  <a:pt x="115" y="213"/>
                  <a:pt x="115" y="213"/>
                </a:cubicBezTo>
                <a:cubicBezTo>
                  <a:pt x="177" y="235"/>
                  <a:pt x="177" y="235"/>
                  <a:pt x="177" y="235"/>
                </a:cubicBezTo>
                <a:cubicBezTo>
                  <a:pt x="177" y="210"/>
                  <a:pt x="177" y="210"/>
                  <a:pt x="177" y="210"/>
                </a:cubicBezTo>
                <a:cubicBezTo>
                  <a:pt x="141" y="182"/>
                  <a:pt x="141" y="182"/>
                  <a:pt x="141" y="182"/>
                </a:cubicBezTo>
                <a:cubicBezTo>
                  <a:pt x="141" y="132"/>
                  <a:pt x="141" y="132"/>
                  <a:pt x="141" y="132"/>
                </a:cubicBezTo>
                <a:cubicBezTo>
                  <a:pt x="228" y="150"/>
                  <a:pt x="228" y="150"/>
                  <a:pt x="228" y="150"/>
                </a:cubicBezTo>
                <a:cubicBezTo>
                  <a:pt x="228" y="124"/>
                  <a:pt x="228" y="124"/>
                  <a:pt x="228" y="124"/>
                </a:cubicBezTo>
                <a:cubicBezTo>
                  <a:pt x="141" y="87"/>
                  <a:pt x="141" y="87"/>
                  <a:pt x="141" y="87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41" y="37"/>
                  <a:pt x="129" y="0"/>
                  <a:pt x="1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PA_任意多边形 11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9973688" y="2655535"/>
            <a:ext cx="422242" cy="4499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33" name="PA_组合 79"/>
          <p:cNvGrpSpPr/>
          <p:nvPr>
            <p:custDataLst>
              <p:tags r:id="rId11"/>
            </p:custDataLst>
          </p:nvPr>
        </p:nvGrpSpPr>
        <p:grpSpPr>
          <a:xfrm>
            <a:off x="9192039" y="3311970"/>
            <a:ext cx="2016723" cy="2527653"/>
            <a:chOff x="522514" y="3027330"/>
            <a:chExt cx="1512542" cy="1440160"/>
          </a:xfrm>
        </p:grpSpPr>
        <p:sp>
          <p:nvSpPr>
            <p:cNvPr id="34" name="矩形 3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PA_矩形 62"/>
          <p:cNvSpPr/>
          <p:nvPr>
            <p:custDataLst>
              <p:tags r:id="rId12"/>
            </p:custDataLst>
          </p:nvPr>
        </p:nvSpPr>
        <p:spPr>
          <a:xfrm>
            <a:off x="9577912" y="4210350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课程技术总结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交流互动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8" name="PA_矩形 67"/>
          <p:cNvSpPr/>
          <p:nvPr>
            <p:custDataLst>
              <p:tags r:id="rId13"/>
            </p:custDataLst>
          </p:nvPr>
        </p:nvSpPr>
        <p:spPr>
          <a:xfrm>
            <a:off x="9697273" y="343935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课程总结</a:t>
            </a:r>
          </a:p>
        </p:txBody>
      </p:sp>
      <p:sp>
        <p:nvSpPr>
          <p:cNvPr id="40" name="PA_矩形 60">
            <a:extLst>
              <a:ext uri="{FF2B5EF4-FFF2-40B4-BE49-F238E27FC236}">
                <a16:creationId xmlns:a16="http://schemas.microsoft.com/office/drawing/2014/main" id="{40641451-D7F6-43F3-9261-CF1519300559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025819" y="4032448"/>
            <a:ext cx="2016722" cy="670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工程架构的演进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多模块案例工程结构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PA_矩形 60">
            <a:extLst>
              <a:ext uri="{FF2B5EF4-FFF2-40B4-BE49-F238E27FC236}">
                <a16:creationId xmlns:a16="http://schemas.microsoft.com/office/drawing/2014/main" id="{D02EC9A2-A024-459E-8625-71194BB79D6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414054" y="4095335"/>
            <a:ext cx="2016722" cy="1015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基础库瘦身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模块的架构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自动分离</a:t>
            </a: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API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工程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53814" y="2602132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37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1" grpId="0"/>
      <p:bldP spid="65" grpId="0"/>
      <p:bldP spid="66" grpId="0"/>
      <p:bldP spid="27" grpId="0"/>
      <p:bldP spid="32" grpId="0" animBg="1"/>
      <p:bldP spid="37" grpId="0" animBg="1" autoUpdateAnimBg="0"/>
      <p:bldP spid="38" grpId="0"/>
      <p:bldP spid="40" grpId="0"/>
      <p:bldP spid="4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15308</TotalTime>
  <Words>303</Words>
  <Application>Microsoft Office PowerPoint</Application>
  <PresentationFormat>宽屏</PresentationFormat>
  <Paragraphs>102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Calibri</vt:lpstr>
      <vt:lpstr>Impact</vt:lpstr>
      <vt:lpstr>Verdana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86139</cp:lastModifiedBy>
  <cp:revision>630</cp:revision>
  <dcterms:created xsi:type="dcterms:W3CDTF">2016-08-30T15:34:45Z</dcterms:created>
  <dcterms:modified xsi:type="dcterms:W3CDTF">2019-04-18T14:42:00Z</dcterms:modified>
  <cp:category>锐旗设计;https://9ppt.taobao.com</cp:category>
</cp:coreProperties>
</file>