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4"/>
  </p:notesMasterIdLst>
  <p:sldIdLst>
    <p:sldId id="291" r:id="rId4"/>
    <p:sldId id="675" r:id="rId5"/>
    <p:sldId id="498" r:id="rId6"/>
    <p:sldId id="697" r:id="rId7"/>
    <p:sldId id="586" r:id="rId8"/>
    <p:sldId id="702" r:id="rId9"/>
    <p:sldId id="699" r:id="rId10"/>
    <p:sldId id="704" r:id="rId11"/>
    <p:sldId id="703" r:id="rId12"/>
    <p:sldId id="70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1" autoAdjust="0"/>
    <p:restoredTop sz="96181" autoAdjust="0"/>
  </p:normalViewPr>
  <p:slideViewPr>
    <p:cSldViewPr snapToGrid="0" showGuides="1">
      <p:cViewPr>
        <p:scale>
          <a:sx n="100" d="100"/>
          <a:sy n="100" d="100"/>
        </p:scale>
        <p:origin x="-474" y="-258"/>
      </p:cViewPr>
      <p:guideLst>
        <p:guide orient="horz" pos="22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0750" y="6372265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8" Type="http://schemas.openxmlformats.org/officeDocument/2006/relationships/slideLayout" Target="../slideLayouts/slideLayout13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06590" y="5654397"/>
            <a:ext cx="3417335" cy="368300"/>
            <a:chOff x="1139058" y="5604513"/>
            <a:chExt cx="3417335" cy="368300"/>
          </a:xfrm>
        </p:grpSpPr>
        <p:grpSp>
          <p:nvGrpSpPr>
            <p:cNvPr id="24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98233" y="5604513"/>
              <a:ext cx="305816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Leo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3358434706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9088" y="1535803"/>
            <a:ext cx="8453755" cy="1835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CardView+</a:t>
            </a: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RecyclerView</a:t>
            </a:r>
            <a:endParaRPr lang="en-US" altLang="zh-CN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05000"/>
              </a:lnSpc>
            </a:pP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实现一线名企的</a:t>
            </a:r>
            <a:r>
              <a:rPr lang="en-US" altLang="zh-CN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UI</a:t>
            </a: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炫酷</a:t>
            </a: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界面</a:t>
            </a:r>
            <a:endParaRPr lang="zh-CN" altLang="en-US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CardView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使用问题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4615" y="2183130"/>
            <a:ext cx="3401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方案一：使用不同</a:t>
            </a:r>
            <a:r>
              <a:rPr lang="en-US" altLang="zh-CN"/>
              <a:t>layout_margin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837045" y="2110740"/>
            <a:ext cx="314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方案二：使用</a:t>
            </a:r>
            <a:r>
              <a:rPr lang="en-US" altLang="zh-CN">
                <a:sym typeface="+mn-ea"/>
              </a:rPr>
              <a:t>CompatPadding</a:t>
            </a:r>
            <a:endParaRPr lang="en-US" altLang="zh-CN">
              <a:sym typeface="+mn-ea"/>
            </a:endParaRPr>
          </a:p>
        </p:txBody>
      </p:sp>
      <p:pic>
        <p:nvPicPr>
          <p:cNvPr id="2" name="图片 1" descr="margin解决阴影适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3048000"/>
            <a:ext cx="4810125" cy="2686050"/>
          </a:xfrm>
          <a:prstGeom prst="rect">
            <a:avLst/>
          </a:prstGeom>
        </p:spPr>
      </p:pic>
      <p:pic>
        <p:nvPicPr>
          <p:cNvPr id="4" name="图片 3" descr="CompatPadding解决阴影适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3048000"/>
            <a:ext cx="4629150" cy="258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4785" y="1255395"/>
            <a:ext cx="3177540" cy="47669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04965" y="18535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95924" y="2581274"/>
            <a:ext cx="4886325" cy="3305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年创业经验，担任创业公司技术总监，公司曾获得腾讯战略投资。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网易云课堂特约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技术讲师。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讲课认真负责。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84035" y="4345280"/>
            <a:ext cx="2038985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CardView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的基本使用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CardView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适配的常见问题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593724" y="3562111"/>
            <a:ext cx="1605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炫酷界面的实现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836573" y="3563371"/>
            <a:ext cx="17913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CardView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源码分析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33475" y="3563620"/>
            <a:ext cx="1940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CardView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0637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5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6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7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3" grpId="0" bldLvl="0" animBg="1"/>
      <p:bldP spid="51" grpId="0" animBg="1" autoUpdateAnimBg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CardView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4790" y="1981835"/>
            <a:ext cx="8730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CardView</a:t>
            </a:r>
            <a:r>
              <a:rPr lang="zh-CN" altLang="en-US"/>
              <a:t>是Google在v7包中引进的</a:t>
            </a:r>
            <a:r>
              <a:rPr lang="zh-CN" altLang="en-US"/>
              <a:t>一种全新的控件，用来实现这种 Cards UI 的设计。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64790" y="3121660"/>
            <a:ext cx="7766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CardView继承自FrameLayout，它是一个带圆角背景和阴影的FrameLayout。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64790" y="419481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使用前需要添加依赖：</a:t>
            </a:r>
            <a:endParaRPr lang="zh-CN" altLang="en-US"/>
          </a:p>
        </p:txBody>
      </p:sp>
      <p:pic>
        <p:nvPicPr>
          <p:cNvPr id="6" name="图片 5" descr="LR3W~4$YE%Z15JE78TL@KB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65" y="4779010"/>
            <a:ext cx="4819650" cy="352425"/>
          </a:xfrm>
          <a:prstGeom prst="rect">
            <a:avLst/>
          </a:prstGeom>
        </p:spPr>
      </p:pic>
      <p:pic>
        <p:nvPicPr>
          <p:cNvPr id="8" name="图片 7" descr="IWEC_@]4OZRR3O_XR3%{OU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10" y="2048510"/>
            <a:ext cx="17526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CardView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基本属性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%J1{Z`@HDCHNG`TL_HY5RG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85" y="1007745"/>
            <a:ext cx="6870065" cy="581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CardView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6E0MY(3}C)X~D17}E%S4S8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35" y="1995805"/>
            <a:ext cx="2190750" cy="2867025"/>
          </a:xfrm>
          <a:prstGeom prst="rect">
            <a:avLst/>
          </a:prstGeom>
        </p:spPr>
      </p:pic>
      <p:pic>
        <p:nvPicPr>
          <p:cNvPr id="9" name="图片 8" descr="u=4276456085,1694537934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110" y="2286000"/>
            <a:ext cx="238125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CardView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使用问题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MD`32{EEXXI3EERQG95[HR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360" y="2516505"/>
            <a:ext cx="2028825" cy="2762250"/>
          </a:xfrm>
          <a:prstGeom prst="rect">
            <a:avLst/>
          </a:prstGeom>
        </p:spPr>
      </p:pic>
      <p:pic>
        <p:nvPicPr>
          <p:cNvPr id="4" name="图片 3" descr="6E0MY(3}C)X~D17}E%S4S8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335" y="2463800"/>
            <a:ext cx="2190750" cy="2867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8040" y="2095500"/>
            <a:ext cx="815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API 26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85785" y="2095500"/>
            <a:ext cx="815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API 19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CardView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正常对比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2223770"/>
            <a:ext cx="468630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CardView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使用问题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4615" y="2183130"/>
            <a:ext cx="3522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没使用app:cardElevation设置阴影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37045" y="2110740"/>
            <a:ext cx="3522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使用app:cardElevation设置阴影后</a:t>
            </a:r>
            <a:endParaRPr lang="zh-CN" altLang="en-US">
              <a:sym typeface="+mn-ea"/>
            </a:endParaRPr>
          </a:p>
        </p:txBody>
      </p:sp>
      <p:pic>
        <p:nvPicPr>
          <p:cNvPr id="16" name="图片 15" descr="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" y="3129915"/>
            <a:ext cx="4686300" cy="2409825"/>
          </a:xfrm>
          <a:prstGeom prst="rect">
            <a:avLst/>
          </a:prstGeom>
        </p:spPr>
      </p:pic>
      <p:pic>
        <p:nvPicPr>
          <p:cNvPr id="17" name="图片 16" descr="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25" y="3129915"/>
            <a:ext cx="4629150" cy="264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自定义</PresentationFormat>
  <Paragraphs>68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思源黑体 CN Heavy</vt:lpstr>
      <vt:lpstr>黑体</vt:lpstr>
      <vt:lpstr>Times New Roman</vt:lpstr>
      <vt:lpstr>Clear Sans Light</vt:lpstr>
      <vt:lpstr>Yu Gothic UI Light</vt:lpstr>
      <vt:lpstr>Impact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432</cp:revision>
  <dcterms:created xsi:type="dcterms:W3CDTF">2016-08-30T15:34:00Z</dcterms:created>
  <dcterms:modified xsi:type="dcterms:W3CDTF">2019-06-18T02:00:33Z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