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Architects Daughter"/>
      <p:regular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GillSans-regular.fntdata"/><Relationship Id="rId23" Type="http://schemas.openxmlformats.org/officeDocument/2006/relationships/font" Target="fonts/ArchitectsDaught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lsamiq.cloud/s5tauor/p75s6vf/rDB97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bf2e84c3_1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7bf2e84c3_16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ed6d87d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7ed6d87d9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7ecdc1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Que es indispensable para el buen funcionamiento del grupo.</a:t>
            </a:r>
            <a:endParaRPr/>
          </a:p>
        </p:txBody>
      </p:sp>
      <p:sp>
        <p:nvSpPr>
          <p:cNvPr id="238" name="Google Shape;238;g117ecdc137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7ecdc13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17ecdc137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ecdc13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Aún nos queda mucho por recorrer respecto a JavaScript. El poco conocimiento a grandes rasgos aún que tenemos.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Y el manejo de Figma que queda por aprender todas las funcionalidades que tiene.</a:t>
            </a:r>
            <a:endParaRPr/>
          </a:p>
        </p:txBody>
      </p:sp>
      <p:sp>
        <p:nvSpPr>
          <p:cNvPr id="251" name="Google Shape;251;g117ecdc137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7ecdc13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17ecdc137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812b79a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1812b79a2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ed6d87d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400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Beer of doom</a:t>
            </a:r>
            <a:r>
              <a:rPr lang="ca" sz="1400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ca" sz="14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proporciona una forma divertida de tomar pequeñas decisiones que a veces provocan discusiones improductivas.</a:t>
            </a:r>
            <a:endParaRPr i="1" sz="14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7ed6d87d9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d83d78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son notas previas para editar, transformar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paleta puede cambiar y modificarse (su imagen tb obvia/).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éxito de la combinación de negro y amarillo se debe a la simplicidad con la que logra llamar la atención. Complementamos el clásico dúo b&amp;w con amarillo rebelde. En la misma línea… ‘el tándem b&amp;w son la mejor opción para combinar con colores brillantes’</a:t>
            </a:r>
            <a:endParaRPr/>
          </a:p>
        </p:txBody>
      </p:sp>
      <p:sp>
        <p:nvSpPr>
          <p:cNvPr id="180" name="Google Shape;180;g117d83d782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bf2e84c3_16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Estas son las herramientas que hemos usado para el desarrollo de nuestra página.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Trello para la organización y asignación de tareas.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Balsamiq para la elaboración del wireframe.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Figma para el prototipo.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HTML5 para el maquetado.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CSS3 para el estilo.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JavaScript para las funcionalidades.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Logoist para el diseño del logo.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7bf2e84c3_16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d961c23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Trello para la organización y asig</a:t>
            </a:r>
            <a:r>
              <a:rPr lang="ca"/>
              <a:t>nación de tareas.</a:t>
            </a:r>
            <a:endParaRPr/>
          </a:p>
        </p:txBody>
      </p:sp>
      <p:sp>
        <p:nvSpPr>
          <p:cNvPr id="196" name="Google Shape;196;g117d961c23e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bf2e84c3_1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Balsamiq para la elaboración del wireframe.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 u="sng">
                <a:solidFill>
                  <a:schemeClr val="hlink"/>
                </a:solidFill>
                <a:hlinkClick r:id="rId2"/>
              </a:rPr>
              <a:t>https://balsamiq.cloud/s5tauor/p75s6vf/rDB97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README: https://github.com/checkmyprojects/wheel-of-doom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3" name="Google Shape;203;g117bf2e84c3_16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7bf2e84c3_16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https://www.figma.com/file/uDFYrQYkMYordGhM3zFO60/Wheel-of-doom?node-id=0%3A1</a:t>
            </a:r>
            <a:endParaRPr/>
          </a:p>
        </p:txBody>
      </p:sp>
      <p:sp>
        <p:nvSpPr>
          <p:cNvPr id="210" name="Google Shape;210;g117bf2e84c3_16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bf2e84c3_16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17bf2e84c3_16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7bf2e84c3_16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17bf2e84c3_16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938790" y="286740"/>
            <a:ext cx="7633710" cy="5188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idx="1" type="subTitle"/>
          </p:nvPr>
        </p:nvSpPr>
        <p:spPr>
          <a:xfrm>
            <a:off x="938790" y="286740"/>
            <a:ext cx="7633710" cy="5188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667870" y="473310"/>
            <a:ext cx="3926610" cy="3922020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3F3F2"/>
          </a:solidFill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08920" y="823770"/>
            <a:ext cx="7738740" cy="3296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08920" y="4781700"/>
            <a:ext cx="1747170" cy="26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35240" y="4781700"/>
            <a:ext cx="3086100" cy="25947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00490" y="4781700"/>
            <a:ext cx="174717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21249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0"/>
            <a:ext cx="664470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</p:sp>
      <p:sp>
        <p:nvSpPr>
          <p:cNvPr id="108" name="Google Shape;108;p26"/>
          <p:cNvSpPr/>
          <p:nvPr/>
        </p:nvSpPr>
        <p:spPr>
          <a:xfrm>
            <a:off x="8931330" y="0"/>
            <a:ext cx="21249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0" name="Google Shape;110;p26"/>
          <p:cNvSpPr txBox="1"/>
          <p:nvPr>
            <p:ph idx="2" type="title"/>
          </p:nvPr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10" type="dt"/>
          </p:nvPr>
        </p:nvSpPr>
        <p:spPr>
          <a:xfrm>
            <a:off x="938790" y="4781700"/>
            <a:ext cx="1747170" cy="26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028860" y="4781700"/>
            <a:ext cx="3086100" cy="25947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ello.com/b/LAXZpvTz/123-coder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B32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/>
        </p:nvSpPr>
        <p:spPr>
          <a:xfrm>
            <a:off x="760150" y="540825"/>
            <a:ext cx="7738800" cy="3590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" sz="75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123 CODERS</a:t>
            </a:r>
            <a:endParaRPr b="1" i="0" sz="75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8" name="Google Shape;168;p39"/>
          <p:cNvSpPr txBox="1"/>
          <p:nvPr/>
        </p:nvSpPr>
        <p:spPr>
          <a:xfrm>
            <a:off x="1719078" y="3075515"/>
            <a:ext cx="5918400" cy="12357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 fontScale="62500" lnSpcReduction="1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RAQUEL CASTRO.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GLAUCIA MESQUITA.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JESÚS V</a:t>
            </a:r>
            <a:r>
              <a:rPr b="1" lang="ca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Á</a:t>
            </a: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ZQUEZ.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FRANCISCO DOMÍNGUEZ.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YESSICA PÉREZ.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9" name="Google Shape;169;p39"/>
          <p:cNvSpPr txBox="1"/>
          <p:nvPr/>
        </p:nvSpPr>
        <p:spPr>
          <a:xfrm>
            <a:off x="6800490" y="4781700"/>
            <a:ext cx="174717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/>
        </p:nvSpPr>
        <p:spPr>
          <a:xfrm>
            <a:off x="938790" y="12773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CONCLUSIONES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35" name="Google Shape;2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75" y="2363075"/>
            <a:ext cx="3184750" cy="24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2100250" y="300675"/>
            <a:ext cx="53109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¿Qué hemos aportado?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938790" y="1714500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Buen 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ánimo y buen humor.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Trabajo en equipo.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/>
          <p:nvPr/>
        </p:nvSpPr>
        <p:spPr>
          <a:xfrm>
            <a:off x="1672648" y="276775"/>
            <a:ext cx="57987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¿Qué hemos aprendido?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7" name="Google Shape;247;p50"/>
          <p:cNvSpPr txBox="1"/>
          <p:nvPr/>
        </p:nvSpPr>
        <p:spPr>
          <a:xfrm>
            <a:off x="938800" y="1406050"/>
            <a:ext cx="37152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N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uevas funciones de JavaScript: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Animación.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Audio.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Cambio de Background.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Crear list.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Dark-Mode.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Lector de Texto.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Random.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Reset.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4906370" y="1396075"/>
            <a:ext cx="37152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Organización.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Búsqueda activa.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Planear mejor el tiempo. 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Priorizar lo más importante.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Crear historias de usuario y definir. las funcionalidades para resolverlas.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/>
        </p:nvSpPr>
        <p:spPr>
          <a:xfrm>
            <a:off x="1206290" y="286765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¿Qué obstáculos hemos tenido?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4" name="Google Shape;254;p51"/>
          <p:cNvSpPr txBox="1"/>
          <p:nvPr/>
        </p:nvSpPr>
        <p:spPr>
          <a:xfrm>
            <a:off x="938790" y="1831825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1"/>
          <p:cNvSpPr txBox="1"/>
          <p:nvPr/>
        </p:nvSpPr>
        <p:spPr>
          <a:xfrm>
            <a:off x="1206300" y="2037450"/>
            <a:ext cx="6943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JavaScript.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GitHub.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Poco conocimiento.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Figma.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2"/>
          <p:cNvSpPr txBox="1"/>
          <p:nvPr/>
        </p:nvSpPr>
        <p:spPr>
          <a:xfrm>
            <a:off x="1616924" y="300700"/>
            <a:ext cx="66210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lo hemos resuelto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1" name="Google Shape;261;p52"/>
          <p:cNvSpPr txBox="1"/>
          <p:nvPr/>
        </p:nvSpPr>
        <p:spPr>
          <a:xfrm>
            <a:off x="938790" y="1714500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 la ayuda del equipo, dedicación de horas extras de estudios, ganas y persistencia. 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3"/>
          <p:cNvSpPr txBox="1"/>
          <p:nvPr/>
        </p:nvSpPr>
        <p:spPr>
          <a:xfrm>
            <a:off x="1170875" y="370400"/>
            <a:ext cx="34011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60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GRACIAS</a:t>
            </a:r>
            <a:endParaRPr b="1" sz="60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 rot="1262934">
            <a:off x="4404780" y="1812054"/>
            <a:ext cx="4335060" cy="877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>
                <a:latin typeface="Architects Daughter"/>
                <a:ea typeface="Architects Daughter"/>
                <a:cs typeface="Architects Daughter"/>
                <a:sym typeface="Architects Daughter"/>
              </a:rPr>
              <a:t>por la atención</a:t>
            </a:r>
            <a:endParaRPr sz="45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8" name="Google Shape;268;p53"/>
          <p:cNvSpPr txBox="1"/>
          <p:nvPr/>
        </p:nvSpPr>
        <p:spPr>
          <a:xfrm>
            <a:off x="6300450" y="3573600"/>
            <a:ext cx="2452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>
                <a:latin typeface="Architects Daughter"/>
                <a:ea typeface="Architects Daughter"/>
                <a:cs typeface="Architects Daughter"/>
                <a:sym typeface="Architects Daughter"/>
              </a:rPr>
              <a:t>recibida.</a:t>
            </a:r>
            <a:endParaRPr sz="45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69" name="Google Shape;2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50" y="2279475"/>
            <a:ext cx="3184750" cy="24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/>
        </p:nvSpPr>
        <p:spPr>
          <a:xfrm>
            <a:off x="938800" y="415750"/>
            <a:ext cx="763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PRESENTACIÓN DEL PROYECTO</a:t>
            </a:r>
            <a:endParaRPr b="1" i="0" sz="3800" u="none" cap="none" strike="noStrike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938790" y="1583675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6" name="Google Shape;176;p40"/>
          <p:cNvSpPr txBox="1"/>
          <p:nvPr/>
        </p:nvSpPr>
        <p:spPr>
          <a:xfrm>
            <a:off x="6457860" y="4781700"/>
            <a:ext cx="2114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/>
        </p:nvSpPr>
        <p:spPr>
          <a:xfrm>
            <a:off x="1206100" y="1670925"/>
            <a:ext cx="70992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Beer of doom</a:t>
            </a:r>
            <a:r>
              <a:rPr lang="ca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nace para ayudar al usuario a  tomar decisiones triviales  en momentos de ocio con amigos aunque podría adaptarse para cualquier otro propósito.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¿En qué puede ayudarte </a:t>
            </a:r>
            <a:r>
              <a:rPr b="1" lang="ca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Beer of doom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?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¿Quién invita a esta ronda?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¿En qué bar nos tomamos el vermú?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¿A quién le toca llevar el coche esta noche?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¿Qué canción cantamos juntos en el karaoke?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PALETA, LOGO Y FUENTES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3287150" y="1682175"/>
            <a:ext cx="54381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AMARILLO</a:t>
            </a: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(juventud, amistad, optimismo, alegría, apetito, diversión, ocio).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BLANCO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(connotación positiva: tranquilidad, pureza, respeto al medio ambiente, fantasía, minimalismo).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NEGRO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(elegancia, noche, poder, fuerza, misterio).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84" name="Google Shape;1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475" y="1543204"/>
            <a:ext cx="2465676" cy="2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1"/>
          <p:cNvSpPr txBox="1"/>
          <p:nvPr/>
        </p:nvSpPr>
        <p:spPr>
          <a:xfrm>
            <a:off x="4822900" y="3748400"/>
            <a:ext cx="415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LOGO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(letra divertida e irregular)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TIPOGRAFÍA 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( divertida, moderna, fácil de leer)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50" y="4034425"/>
            <a:ext cx="4153249" cy="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/>
        </p:nvSpPr>
        <p:spPr>
          <a:xfrm>
            <a:off x="655125" y="286750"/>
            <a:ext cx="8489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TECNOLOGÍAS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Y </a:t>
            </a:r>
            <a:r>
              <a:rPr b="1" i="0" lang="ca" sz="38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HERRAMIENTAS</a:t>
            </a:r>
            <a:endParaRPr b="1" i="0" sz="3800" u="none" cap="none" strike="noStrike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938790" y="1485900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Trello (Planificación y Kanban).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Balsamiq.</a:t>
            </a:r>
            <a:endParaRPr i="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Figma.</a:t>
            </a:r>
            <a:endParaRPr i="0" u="none" cap="none" strike="noStrike"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Logoist.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4605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GitHub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HTML5.</a:t>
            </a:r>
            <a:endParaRPr i="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CSS3.</a:t>
            </a:r>
            <a:endParaRPr i="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JavaScript.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Illustrator</a:t>
            </a: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TRELLO </a:t>
            </a:r>
            <a:r>
              <a:rPr b="1" lang="ca" sz="9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b="1" lang="ca" sz="900" u="sng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https://trello.com/b/LAXZpvTz/123-coders</a:t>
            </a:r>
            <a:endParaRPr b="1" i="0" sz="900" u="none" cap="none" strike="noStrike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9" name="Google Shape;199;p43"/>
          <p:cNvSpPr txBox="1"/>
          <p:nvPr/>
        </p:nvSpPr>
        <p:spPr>
          <a:xfrm>
            <a:off x="6457860" y="4781700"/>
            <a:ext cx="2114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43"/>
          <p:cNvPicPr preferRelativeResize="0"/>
          <p:nvPr/>
        </p:nvPicPr>
        <p:blipFill rotWithShape="1">
          <a:blip r:embed="rId4">
            <a:alphaModFix/>
          </a:blip>
          <a:srcRect b="6297" l="0" r="0" t="14293"/>
          <a:stretch/>
        </p:blipFill>
        <p:spPr>
          <a:xfrm>
            <a:off x="1091250" y="1150950"/>
            <a:ext cx="7356125" cy="32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/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i="0" lang="ca" sz="38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WIREFRAME (B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ALSAMIQ)</a:t>
            </a:r>
            <a:endParaRPr b="1" i="0" sz="38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6" name="Google Shape;206;p44"/>
          <p:cNvSpPr txBox="1"/>
          <p:nvPr/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44"/>
          <p:cNvPicPr preferRelativeResize="0"/>
          <p:nvPr/>
        </p:nvPicPr>
        <p:blipFill rotWithShape="1">
          <a:blip r:embed="rId3">
            <a:alphaModFix/>
          </a:blip>
          <a:srcRect b="11045" l="14274" r="24776" t="40596"/>
          <a:stretch/>
        </p:blipFill>
        <p:spPr>
          <a:xfrm>
            <a:off x="946200" y="1200425"/>
            <a:ext cx="7558627" cy="3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/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PROT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</a:t>
            </a:r>
            <a:r>
              <a:rPr b="1" lang="ca" sz="3800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TIPO FIGMA (MOCKUP)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3" name="Google Shape;213;p45"/>
          <p:cNvSpPr txBox="1"/>
          <p:nvPr/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5"/>
          <p:cNvSpPr txBox="1"/>
          <p:nvPr/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" sz="900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125" y="933925"/>
            <a:ext cx="6481050" cy="42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/>
        </p:nvSpPr>
        <p:spPr>
          <a:xfrm>
            <a:off x="1035050" y="1535250"/>
            <a:ext cx="76338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🍺Presentación de la página </a:t>
            </a:r>
            <a:endParaRPr b="1" sz="3800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b="1" sz="3800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938800" y="3860300"/>
            <a:ext cx="76338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ca" sz="2400">
                <a:latin typeface="Architects Daughter"/>
                <a:ea typeface="Architects Daughter"/>
                <a:cs typeface="Architects Daughter"/>
                <a:sym typeface="Architects Daughter"/>
              </a:rPr>
              <a:t>                                                </a:t>
            </a:r>
            <a:endParaRPr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ca" sz="2400">
                <a:latin typeface="Architects Daughter"/>
                <a:ea typeface="Architects Daughter"/>
                <a:cs typeface="Architects Daughter"/>
                <a:sym typeface="Architects Daughter"/>
              </a:rPr>
              <a:t>	                                                    </a:t>
            </a:r>
            <a:endParaRPr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 POQUITO DE CÓDIGO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" sz="900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7"/>
          <p:cNvPicPr preferRelativeResize="0"/>
          <p:nvPr/>
        </p:nvPicPr>
        <p:blipFill rotWithShape="1">
          <a:blip r:embed="rId3">
            <a:alphaModFix/>
          </a:blip>
          <a:srcRect b="0" l="-2410" r="2409" t="0"/>
          <a:stretch/>
        </p:blipFill>
        <p:spPr>
          <a:xfrm>
            <a:off x="1243600" y="1024250"/>
            <a:ext cx="6439274" cy="38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