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sparent" id="{C234C512-6C9D-4FB4-91F6-F0ACD0CE4B8A}">
          <p14:sldIdLst>
            <p14:sldId id="257"/>
            <p14:sldId id="258"/>
          </p14:sldIdLst>
        </p14:section>
        <p14:section name="non-trasparent" id="{0FF18416-BA0E-47F1-A073-9708F9B0C0BD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6EA8-C4B4-44B1-A9AE-A2B3AB46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28C12-B300-49D1-BD81-10F31CCE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22B81-96A8-47C6-A9CB-1DDB578F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0E1-940C-46A8-858B-D622226E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372C-EA1C-4D41-A2BD-D54AD145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672-C2C4-4539-BA42-4125BCEE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A1C74-EB7E-45E3-89F9-B966FB57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81BE-8D53-491F-8D6D-475E471B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58EB-A235-4AD6-B4AA-7D5937F1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030D-D901-4C82-A6DE-7A8809D5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02259-B1F5-4DA9-8C37-6FC5E514F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D770B-6DE4-4293-BDF8-7D690CFE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1262-0F0E-4B2F-A2C4-301A4FD9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8A7B-7E46-426A-86DF-241AAF22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6608-44B9-49E0-BD26-8206AE9F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9485-A548-4AFB-8191-0B534FA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55B-0009-4890-B45D-B14E8D4F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0641-DD4B-4D6A-AA4C-3DA7DEBA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7C52-BE8C-44B1-A426-E365C05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37A2-7E76-47AA-801A-21EADC5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1170-FBAD-4F72-815E-6E8C9DA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347B-6732-46B2-A87E-BD19E4DC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C5D5-B8F3-4B25-94E6-DF7C6350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7F84-994A-490E-9A1C-8554B78E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ED48-17AA-4900-8A32-28F1A10F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AAEA-4DAF-4F71-9E20-555ED7C6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031F-5E3E-4BA4-9D63-955FBAF27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C1955-118A-47B6-9F45-F4E2C618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884A-78A6-4E08-A362-231EA711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F4E-82F1-4B9E-BD25-FC7AFC75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0CF2-4717-45A4-B0F3-DC7D410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4DBC-FB41-45E7-91C3-C5DA89F4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3829-0CD1-4710-A842-F373AD2F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8DB4-21ED-4630-BC4F-3BA54A1C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96679-06AA-4551-A5DD-82CE520E2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2E270-7ADC-49EE-902D-0C297FC09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43367-5A06-4B9F-83B0-56588822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801EB-9169-49E6-B89E-F3D5C115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63331-BA58-46D3-97DD-6ECF665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8C65-AAE3-4FEC-BA87-4433E26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E245-31B3-448F-9D33-AFB5AF6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4D7A-576E-4828-96C6-0E18F3B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EFBCA-BC83-433F-AE78-E054DF4C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DFF99-DA73-4A83-B82A-12DFA93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43743-D71E-4B6F-81FC-BE9C8D4A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6270-483B-43A9-AA54-7BCDFED6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9ABC-387D-4BB7-9537-8A9D0A5F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F6AA-72EA-423C-87EA-47F7BEC5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7733-83AD-473D-B146-0D324543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7D86-0E5D-4D14-8C53-BDB50B96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BC99-C191-4AC6-8D53-F3878B45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0737-F7BB-4D62-8F9A-6E08092B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42A4-BE54-4E64-AFA6-FB88C92B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CBC2A-6F14-44F9-BA38-AD2F23C6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26AE-FBB0-418E-89CE-CE4B088D1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AD96-0EE4-484B-A836-468E2055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2157-5274-4DDE-A37A-B657033F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35D3F-7BDD-4C09-B384-E737EACF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4A71B-9141-447F-828F-6AAA9A91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9E11F-6F6F-4CC5-BFAE-F430657E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A706-EAA9-4CC6-A7BB-E6590A368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59D-5171-4D9B-BD8B-2A7F2F576AD9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A8-B553-4940-BC86-756435835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9CB6-B25F-45E0-9C2B-C411BF94A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1B87-4A75-4C20-9A87-18F70F5A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D80A-3B7B-4E95-B614-B0E7B519F8FF}"/>
              </a:ext>
            </a:extLst>
          </p:cNvPr>
          <p:cNvSpPr txBox="1"/>
          <p:nvPr/>
        </p:nvSpPr>
        <p:spPr>
          <a:xfrm>
            <a:off x="0" y="2321005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atin typeface="Montserrat Black" panose="00000A00000000000000" pitchFamily="2" charset="0"/>
              </a:rPr>
              <a:t>Check</a:t>
            </a:r>
            <a:r>
              <a:rPr lang="en-US" sz="16600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56802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D80A-3B7B-4E95-B614-B0E7B519F8FF}"/>
              </a:ext>
            </a:extLst>
          </p:cNvPr>
          <p:cNvSpPr txBox="1"/>
          <p:nvPr/>
        </p:nvSpPr>
        <p:spPr>
          <a:xfrm>
            <a:off x="0" y="320457"/>
            <a:ext cx="121919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Montserrat Black" panose="00000A00000000000000" pitchFamily="2" charset="0"/>
              </a:rPr>
              <a:t>Check</a:t>
            </a:r>
          </a:p>
          <a:p>
            <a:pPr algn="ctr"/>
            <a:r>
              <a:rPr lang="en-US" sz="19900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53934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D80A-3B7B-4E95-B614-B0E7B519F8FF}"/>
              </a:ext>
            </a:extLst>
          </p:cNvPr>
          <p:cNvSpPr txBox="1"/>
          <p:nvPr/>
        </p:nvSpPr>
        <p:spPr>
          <a:xfrm>
            <a:off x="0" y="2321005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atin typeface="Montserrat Black" panose="00000A00000000000000" pitchFamily="2" charset="0"/>
              </a:rPr>
              <a:t>Check</a:t>
            </a:r>
            <a:r>
              <a:rPr lang="en-US" sz="16600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32621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4D80A-3B7B-4E95-B614-B0E7B519F8FF}"/>
              </a:ext>
            </a:extLst>
          </p:cNvPr>
          <p:cNvSpPr txBox="1"/>
          <p:nvPr/>
        </p:nvSpPr>
        <p:spPr>
          <a:xfrm>
            <a:off x="0" y="320457"/>
            <a:ext cx="121919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Montserrat Black" panose="00000A00000000000000" pitchFamily="2" charset="0"/>
              </a:rPr>
              <a:t>Check</a:t>
            </a:r>
          </a:p>
          <a:p>
            <a:pPr algn="ctr"/>
            <a:r>
              <a:rPr lang="en-US" sz="19900" dirty="0">
                <a:solidFill>
                  <a:srgbClr val="0070C0"/>
                </a:solidFill>
                <a:latin typeface="Montserrat Black" panose="00000A00000000000000" pitchFamily="2" charset="0"/>
              </a:rPr>
              <a:t>Sig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8241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CheckSig</dc:title>
  <dc:creator>Ferdinando Ametrano</dc:creator>
  <cp:lastModifiedBy>Ferdinando Ametrano</cp:lastModifiedBy>
  <cp:revision>4</cp:revision>
  <dcterms:created xsi:type="dcterms:W3CDTF">2019-11-07T18:14:00Z</dcterms:created>
  <dcterms:modified xsi:type="dcterms:W3CDTF">2019-11-14T21:58:37Z</dcterms:modified>
</cp:coreProperties>
</file>