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82" d="100"/>
          <a:sy n="82" d="100"/>
        </p:scale>
        <p:origin x="48" y="1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46EA8-C4B4-44B1-A9AE-A2B3AB468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28C12-B300-49D1-BD81-10F31CCE6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22B81-96A8-47C6-A9CB-1DDB578F0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59D-5171-4D9B-BD8B-2A7F2F576AD9}" type="datetimeFigureOut">
              <a:rPr lang="en-US" smtClean="0"/>
              <a:t>2019-11-07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700E1-940C-46A8-858B-D622226E8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4372C-EA1C-4D41-A2BD-D54AD1458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1B87-4A75-4C20-9A87-18F70F5A3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72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E0672-C2C4-4539-BA42-4125BCEEC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CA1C74-EB7E-45E3-89F9-B966FB570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681BE-8D53-491F-8D6D-475E471B3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59D-5171-4D9B-BD8B-2A7F2F576AD9}" type="datetimeFigureOut">
              <a:rPr lang="en-US" smtClean="0"/>
              <a:t>2019-11-07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B58EB-A235-4AD6-B4AA-7D5937F13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0030D-D901-4C82-A6DE-7A8809D5A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1B87-4A75-4C20-9A87-18F70F5A3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63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902259-B1F5-4DA9-8C37-6FC5E514FA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D770B-6DE4-4293-BDF8-7D690CFEE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31262-0F0E-4B2F-A2C4-301A4FD9D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59D-5171-4D9B-BD8B-2A7F2F576AD9}" type="datetimeFigureOut">
              <a:rPr lang="en-US" smtClean="0"/>
              <a:t>2019-11-07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48A7B-7E46-426A-86DF-241AAF225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46608-44B9-49E0-BD26-8206AE9F6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1B87-4A75-4C20-9A87-18F70F5A3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7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29485-A548-4AFB-8191-0B534FACE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3255B-0009-4890-B45D-B14E8D4FB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C0641-DD4B-4D6A-AA4C-3DA7DEBA2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59D-5171-4D9B-BD8B-2A7F2F576AD9}" type="datetimeFigureOut">
              <a:rPr lang="en-US" smtClean="0"/>
              <a:t>2019-11-07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67C52-BE8C-44B1-A426-E365C056D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C37A2-7E76-47AA-801A-21EADC54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1B87-4A75-4C20-9A87-18F70F5A3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88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C1170-FBAD-4F72-815E-6E8C9DA5A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3347B-6732-46B2-A87E-BD19E4DC8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BC5D5-B8F3-4B25-94E6-DF7C63504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59D-5171-4D9B-BD8B-2A7F2F576AD9}" type="datetimeFigureOut">
              <a:rPr lang="en-US" smtClean="0"/>
              <a:t>2019-11-07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C7F84-994A-490E-9A1C-8554B78EE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7ED48-17AA-4900-8A32-28F1A10F6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1B87-4A75-4C20-9A87-18F70F5A3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81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AAEA-4DAF-4F71-9E20-555ED7C6F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C031F-5E3E-4BA4-9D63-955FBAF27B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9C1955-118A-47B6-9F45-F4E2C6182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D884A-78A6-4E08-A362-231EA711A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59D-5171-4D9B-BD8B-2A7F2F576AD9}" type="datetimeFigureOut">
              <a:rPr lang="en-US" smtClean="0"/>
              <a:t>2019-11-07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CBF4E-82F1-4B9E-BD25-FC7AFC75D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10CF2-4717-45A4-B0F3-DC7D41057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1B87-4A75-4C20-9A87-18F70F5A3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0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94DBC-FB41-45E7-91C3-C5DA89F43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C3829-0CD1-4710-A842-F373AD2F5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658DB4-21ED-4630-BC4F-3BA54A1C8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96679-06AA-4551-A5DD-82CE520E2C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B2E270-7ADC-49EE-902D-0C297FC092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543367-5A06-4B9F-83B0-56588822E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59D-5171-4D9B-BD8B-2A7F2F576AD9}" type="datetimeFigureOut">
              <a:rPr lang="en-US" smtClean="0"/>
              <a:t>2019-11-07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2801EB-9169-49E6-B89E-F3D5C115E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863331-BA58-46D3-97DD-6ECF665AF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1B87-4A75-4C20-9A87-18F70F5A3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77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98C65-AAE3-4FEC-BA87-4433E2624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BEE245-31B3-448F-9D33-AFB5AF692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59D-5171-4D9B-BD8B-2A7F2F576AD9}" type="datetimeFigureOut">
              <a:rPr lang="en-US" smtClean="0"/>
              <a:t>2019-11-07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64D7A-576E-4828-96C6-0E18F3B97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EFBCA-BC83-433F-AE78-E054DF4CB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1B87-4A75-4C20-9A87-18F70F5A3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79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9DFF99-DA73-4A83-B82A-12DFA9316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59D-5171-4D9B-BD8B-2A7F2F576AD9}" type="datetimeFigureOut">
              <a:rPr lang="en-US" smtClean="0"/>
              <a:t>2019-11-07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843743-D71E-4B6F-81FC-BE9C8D4A8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B6270-483B-43A9-AA54-7BCDFED6E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1B87-4A75-4C20-9A87-18F70F5A3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44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59ABC-387D-4BB7-9537-8A9D0A5FE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3F6AA-72EA-423C-87EA-47F7BEC51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C7733-83AD-473D-B146-0D3245438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07D86-0E5D-4D14-8C53-BDB50B96E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59D-5171-4D9B-BD8B-2A7F2F576AD9}" type="datetimeFigureOut">
              <a:rPr lang="en-US" smtClean="0"/>
              <a:t>2019-11-07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5BC99-C191-4AC6-8D53-F3878B45C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D0737-F7BB-4D62-8F9A-6E08092B7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1B87-4A75-4C20-9A87-18F70F5A3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6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342A4-BE54-4E64-AFA6-FB88C92B5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CBC2A-6F14-44F9-BA38-AD2F23C6D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5F26AE-FBB0-418E-89CE-CE4B088D1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5AD96-0EE4-484B-A836-468E2055E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59D-5171-4D9B-BD8B-2A7F2F576AD9}" type="datetimeFigureOut">
              <a:rPr lang="en-US" smtClean="0"/>
              <a:t>2019-11-07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02157-5274-4DDE-A37A-B657033FF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35D3F-7BDD-4C09-B384-E737EACF9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1B87-4A75-4C20-9A87-18F70F5A3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79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34A71B-9141-447F-828F-6AAA9A91C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9E11F-6F6F-4CC5-BFAE-F430657E0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4A706-EAA9-4CC6-A7BB-E6590A368C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5759D-5171-4D9B-BD8B-2A7F2F576AD9}" type="datetimeFigureOut">
              <a:rPr lang="en-US" smtClean="0"/>
              <a:t>2019-11-07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38EA8-B553-4940-BC86-756435835C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9CB6-B25F-45E0-9C2B-C411BF94AB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A1B87-4A75-4C20-9A87-18F70F5A3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73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B8A45-F470-435A-8409-283A8FFA06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Montserrat Black" panose="00000A00000000000000" pitchFamily="2" charset="0"/>
              </a:rPr>
              <a:t>Check</a:t>
            </a:r>
            <a:r>
              <a:rPr lang="en-US" dirty="0">
                <a:solidFill>
                  <a:srgbClr val="0070C0"/>
                </a:solidFill>
                <a:latin typeface="Montserrat Black" panose="00000A00000000000000" pitchFamily="2" charset="0"/>
              </a:rPr>
              <a:t>Sig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C38601-AEE6-443A-9D53-DD11F0B718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75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C4D80A-3B7B-4E95-B614-B0E7B519F8FF}"/>
              </a:ext>
            </a:extLst>
          </p:cNvPr>
          <p:cNvSpPr txBox="1"/>
          <p:nvPr/>
        </p:nvSpPr>
        <p:spPr>
          <a:xfrm>
            <a:off x="950563" y="2321005"/>
            <a:ext cx="1029087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latin typeface="Montserrat Black" panose="00000A00000000000000" pitchFamily="2" charset="0"/>
              </a:rPr>
              <a:t>Check</a:t>
            </a:r>
            <a:r>
              <a:rPr lang="en-US" sz="13800" dirty="0">
                <a:solidFill>
                  <a:srgbClr val="0070C0"/>
                </a:solidFill>
                <a:latin typeface="Montserrat Black" panose="00000A00000000000000" pitchFamily="2" charset="0"/>
              </a:rPr>
              <a:t>Sig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568025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C4D80A-3B7B-4E95-B614-B0E7B519F8FF}"/>
              </a:ext>
            </a:extLst>
          </p:cNvPr>
          <p:cNvSpPr txBox="1"/>
          <p:nvPr/>
        </p:nvSpPr>
        <p:spPr>
          <a:xfrm>
            <a:off x="950563" y="1259175"/>
            <a:ext cx="1029087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latin typeface="Montserrat Black" panose="00000A00000000000000" pitchFamily="2" charset="0"/>
              </a:rPr>
              <a:t>Check</a:t>
            </a:r>
          </a:p>
          <a:p>
            <a:pPr algn="ctr"/>
            <a:r>
              <a:rPr lang="en-US" sz="13800" dirty="0">
                <a:solidFill>
                  <a:srgbClr val="0070C0"/>
                </a:solidFill>
                <a:latin typeface="Montserrat Black" panose="00000A00000000000000" pitchFamily="2" charset="0"/>
              </a:rPr>
              <a:t>Sig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2539341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4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Montserrat Black</vt:lpstr>
      <vt:lpstr>Office Theme</vt:lpstr>
      <vt:lpstr>CheckSig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CheckSig</dc:title>
  <dc:creator>Ferdinando Ametrano</dc:creator>
  <cp:lastModifiedBy>Ferdinando Ametrano</cp:lastModifiedBy>
  <cp:revision>2</cp:revision>
  <dcterms:created xsi:type="dcterms:W3CDTF">2019-11-07T18:14:00Z</dcterms:created>
  <dcterms:modified xsi:type="dcterms:W3CDTF">2019-11-07T21:37:44Z</dcterms:modified>
</cp:coreProperties>
</file>