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8" r:id="rId7"/>
    <p:sldId id="259" r:id="rId8"/>
    <p:sldId id="260" r:id="rId9"/>
    <p:sldId id="262" r:id="rId10"/>
    <p:sldId id="261" r:id="rId11"/>
    <p:sldId id="263" r:id="rId12"/>
    <p:sldId id="266" r:id="rId13"/>
    <p:sldId id="265" r:id="rId14"/>
    <p:sldId id="264" r:id="rId15"/>
    <p:sldId id="257" r:id="rId16"/>
  </p:sldIdLst>
  <p:sldSz cx="9144000" cy="6858000"/>
  <p:notesSz cx="6858000" cy="9144000"/>
  <p:defaultTextStyle/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53268144" val="768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slideViewPr>
    <p:cSldViewPr snapToObjects="1">
      <p:cViewPr varScale="1">
        <p:scale>
          <a:sx n="82" d="100"/>
          <a:sy n="82" d="100"/>
        </p:scale>
        <p:origin x="1025" y="211"/>
      </p:cViewPr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20" d="100"/>
        <a:sy n="20" d="100"/>
      </p:scale>
      <p:origin x="0" y="0"/>
    </p:cViewPr>
  </p:sorterViewPr>
  <p:notesViewPr>
    <p:cSldViewPr snapToObjects="1">
      <p:cViewPr>
        <p:scale>
          <a:sx n="82" d="100"/>
          <a:sy n="82" d="100"/>
        </p:scale>
        <p:origin x="1025" y="211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2_sP2U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Hg0AAAg0AACkFQAAEAAAAA=="/>
              </a:ext>
            </a:extLst>
          </p:cNvSpPr>
          <p:nvPr>
            <p:ph type="ctrTitle"/>
          </p:nvPr>
        </p:nvSpPr>
        <p:spPr>
          <a:xfrm>
            <a:off x="685800" y="2132330"/>
            <a:ext cx="7772400" cy="138557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YAM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4BcAANAvAAC4IgAAEAAAAA=="/>
              </a:ext>
            </a:extLst>
          </p:cNvSpPr>
          <p:nvPr>
            <p:ph type="subTitle" idx="1"/>
          </p:nvPr>
        </p:nvSpPr>
        <p:spPr>
          <a:xfrm>
            <a:off x="1371600" y="3881120"/>
            <a:ext cx="6400800" cy="176276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>
            <a:lvl1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1pPr>
            <a:lvl2pPr marL="381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2pPr>
            <a:lvl3pPr marL="762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3pPr>
            <a:lvl4pPr marL="1143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4pPr>
            <a:lvl5pPr marL="1524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5pPr>
          </a:lstStyle>
          <a:p>
            <a:pPr>
              <a:defRPr/>
            </a:pP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rJgAAbiYAAHA1AABYKQAAEAAAAA=="/>
              </a:ext>
            </a:extLst>
          </p:cNvSpPr>
          <p:nvPr>
            <p:ph type="sldNum" sz="quarter" idx="12"/>
          </p:nvPr>
        </p:nvSpPr>
        <p:spPr>
          <a:xfrm>
            <a:off x="6245225" y="6247130"/>
            <a:ext cx="2441575" cy="4737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FA26B69-27D2-F79D-9C1A-D1C825546A84}" type="slidenum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WFAAAbiYAAKkjAABYKQAAEAAAAA=="/>
              </a:ext>
            </a:extLst>
          </p:cNvSpPr>
          <p:nvPr>
            <p:ph type="ftr" sz="quarter" idx="11"/>
          </p:nvPr>
        </p:nvSpPr>
        <p:spPr>
          <a:xfrm>
            <a:off x="3346450" y="6247130"/>
            <a:ext cx="2450465" cy="4737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</a:p>
        </p:txBody>
      </p:sp>
      <p:sp>
        <p:nvSpPr>
          <p:cNvPr id="6" name="DateTimeArea1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EATw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biYAANQRAABYKQAAEAAAAA=="/>
              </a:ext>
            </a:extLst>
          </p:cNvSpPr>
          <p:nvPr>
            <p:ph type="dt" sz="quarter" idx="10"/>
          </p:nvPr>
        </p:nvSpPr>
        <p:spPr>
          <a:xfrm>
            <a:off x="457200" y="6247130"/>
            <a:ext cx="2440940" cy="4737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type="twoObjAndObj" preserve="1">
  <p:cSld name="Title and two columns, left column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2_sP2U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EAU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wCAAAEAAAAA=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ct1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kAADMbAADNFgAAEAAAAA=="/>
              </a:ext>
            </a:extLst>
          </p:cNvSpPr>
          <p:nvPr>
            <p:ph type="obj" sz="quarter" idx="1"/>
          </p:nvPr>
        </p:nvSpPr>
        <p:spPr>
          <a:xfrm>
            <a:off x="457200" y="1590675"/>
            <a:ext cx="3964305" cy="211582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4" name="Object3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pxgAADMbAACsJQAAEAAAAA=="/>
              </a:ext>
            </a:extLst>
          </p:cNvSpPr>
          <p:nvPr>
            <p:ph type="obj" sz="quarter" idx="2"/>
          </p:nvPr>
        </p:nvSpPr>
        <p:spPr>
          <a:xfrm>
            <a:off x="457200" y="4007485"/>
            <a:ext cx="3964305" cy="211645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5" name="Object2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NHQAAyQkAAHA1AACsJQAAEAAAAA=="/>
              </a:ext>
            </a:extLst>
          </p:cNvSpPr>
          <p:nvPr>
            <p:ph type="obj" sz="half" idx="3"/>
          </p:nvPr>
        </p:nvSpPr>
        <p:spPr>
          <a:xfrm>
            <a:off x="4722495" y="1590675"/>
            <a:ext cx="3964305" cy="453326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YAMw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rJgAAbiYAAHA1AABYKQAAEAAAAA=="/>
              </a:ext>
            </a:extLst>
          </p:cNvSpPr>
          <p:nvPr>
            <p:ph type="sldNum" sz="quarter" idx="12"/>
          </p:nvPr>
        </p:nvSpPr>
        <p:spPr>
          <a:xfrm>
            <a:off x="6245225" y="6247130"/>
            <a:ext cx="2441575" cy="4737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FA21FDC-92D2-F7E9-9C1A-64BC51546A31}" type="slidenum">
              <a:t/>
            </a:fld>
          </a:p>
        </p:txBody>
      </p:sp>
      <p:sp>
        <p:nvSpPr>
          <p:cNvPr id="7" name="FooterArea1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WFAAAbiYAAKkjAABYKQAAEAAAAA=="/>
              </a:ext>
            </a:extLst>
          </p:cNvSpPr>
          <p:nvPr>
            <p:ph type="ftr" sz="quarter" idx="11"/>
          </p:nvPr>
        </p:nvSpPr>
        <p:spPr>
          <a:xfrm>
            <a:off x="3346450" y="6247130"/>
            <a:ext cx="2450465" cy="4737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</a:p>
        </p:txBody>
      </p:sp>
      <p:sp>
        <p:nvSpPr>
          <p:cNvPr id="8" name="DateTimeArea1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biYAANQRAABYKQAAEAAAAA=="/>
              </a:ext>
            </a:extLst>
          </p:cNvSpPr>
          <p:nvPr>
            <p:ph type="dt" sz="quarter" idx="10"/>
          </p:nvPr>
        </p:nvSpPr>
        <p:spPr>
          <a:xfrm>
            <a:off x="457200" y="6247130"/>
            <a:ext cx="2440940" cy="4737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r="http://schemas.openxmlformats.org/officeDocument/2006/relationships" xmlns:a="http://schemas.openxmlformats.org/drawingml/2006/main" type="twoTxTwoObj" preserve="1">
  <p:cSld name="Title and two rows, bottom row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2_sP2U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wCAAAEAAAAA=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ct1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kAAHA1AADNFgAAEAAAAA=="/>
              </a:ext>
            </a:extLst>
          </p:cNvSpPr>
          <p:nvPr>
            <p:ph type="obj" sz="half" idx="1"/>
          </p:nvPr>
        </p:nvSpPr>
        <p:spPr>
          <a:xfrm>
            <a:off x="457200" y="1590675"/>
            <a:ext cx="8229600" cy="211582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4" name="Object3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oAQ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pxgAADMbAACsJQAAEAAAAA=="/>
              </a:ext>
            </a:extLst>
          </p:cNvSpPr>
          <p:nvPr>
            <p:ph type="obj" sz="quarter" idx="2"/>
          </p:nvPr>
        </p:nvSpPr>
        <p:spPr>
          <a:xfrm>
            <a:off x="457200" y="4007485"/>
            <a:ext cx="3964305" cy="211645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5" name="Object2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NHQAApxgAAHA1AACsJQAAEAAAAA=="/>
              </a:ext>
            </a:extLst>
          </p:cNvSpPr>
          <p:nvPr>
            <p:ph type="obj" sz="quarter" idx="3"/>
          </p:nvPr>
        </p:nvSpPr>
        <p:spPr>
          <a:xfrm>
            <a:off x="4722495" y="4007485"/>
            <a:ext cx="3964305" cy="211645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rJgAAbiYAAHA1AABYKQAAEAAAAA=="/>
              </a:ext>
            </a:extLst>
          </p:cNvSpPr>
          <p:nvPr>
            <p:ph type="sldNum" sz="quarter" idx="12"/>
          </p:nvPr>
        </p:nvSpPr>
        <p:spPr>
          <a:xfrm>
            <a:off x="6245225" y="6247130"/>
            <a:ext cx="2441575" cy="4737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FA2006E-20D2-F7F6-9C1A-D6A34E546A83}" type="slidenum">
              <a:t/>
            </a:fld>
          </a:p>
        </p:txBody>
      </p:sp>
      <p:sp>
        <p:nvSpPr>
          <p:cNvPr id="7" name="FooterArea1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WFAAAbiYAAKkjAABYKQAAEAAAAA=="/>
              </a:ext>
            </a:extLst>
          </p:cNvSpPr>
          <p:nvPr>
            <p:ph type="ftr" sz="quarter" idx="11"/>
          </p:nvPr>
        </p:nvSpPr>
        <p:spPr>
          <a:xfrm>
            <a:off x="3346450" y="6247130"/>
            <a:ext cx="2450465" cy="4737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</a:p>
        </p:txBody>
      </p:sp>
      <p:sp>
        <p:nvSpPr>
          <p:cNvPr id="8" name="DateTimeArea1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biYAANQRAABYKQAAEAAAAA=="/>
              </a:ext>
            </a:extLst>
          </p:cNvSpPr>
          <p:nvPr>
            <p:ph type="dt" sz="quarter" idx="10"/>
          </p:nvPr>
        </p:nvSpPr>
        <p:spPr>
          <a:xfrm>
            <a:off x="457200" y="6247130"/>
            <a:ext cx="2440940" cy="4737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r="http://schemas.openxmlformats.org/officeDocument/2006/relationships" xmlns:a="http://schemas.openxmlformats.org/drawingml/2006/main" type="twoObjOverTx" preserve="1">
  <p:cSld name="Title and two rows, top row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2_sP2U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EAU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wCAAAEAAAAA=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ct1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kAADMbAADNFgAAEAAAAA=="/>
              </a:ext>
            </a:extLst>
          </p:cNvSpPr>
          <p:nvPr>
            <p:ph type="obj" sz="quarter" idx="1"/>
          </p:nvPr>
        </p:nvSpPr>
        <p:spPr>
          <a:xfrm>
            <a:off x="457200" y="1590675"/>
            <a:ext cx="3964305" cy="211582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4" name="Object3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NHQAAyQkAAHA1AADNFgAAEAAAAA=="/>
              </a:ext>
            </a:extLst>
          </p:cNvSpPr>
          <p:nvPr>
            <p:ph type="obj" sz="quarter" idx="2"/>
          </p:nvPr>
        </p:nvSpPr>
        <p:spPr>
          <a:xfrm>
            <a:off x="4722495" y="1590675"/>
            <a:ext cx="3964305" cy="211582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5" name="Object2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pxgAAHA1AACsJQAAEAAAAA=="/>
              </a:ext>
            </a:extLst>
          </p:cNvSpPr>
          <p:nvPr>
            <p:ph type="obj" sz="half" idx="3"/>
          </p:nvPr>
        </p:nvSpPr>
        <p:spPr>
          <a:xfrm>
            <a:off x="457200" y="4007485"/>
            <a:ext cx="8229600" cy="211645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EATw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rJgAAbiYAAHA1AABYKQAAEAAAAA=="/>
              </a:ext>
            </a:extLst>
          </p:cNvSpPr>
          <p:nvPr>
            <p:ph type="sldNum" sz="quarter" idx="12"/>
          </p:nvPr>
        </p:nvSpPr>
        <p:spPr>
          <a:xfrm>
            <a:off x="6245225" y="6247130"/>
            <a:ext cx="2441575" cy="4737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FA215AC-E2D2-F7E3-9C1A-14B65B546A41}" type="slidenum">
              <a:t/>
            </a:fld>
          </a:p>
        </p:txBody>
      </p:sp>
      <p:sp>
        <p:nvSpPr>
          <p:cNvPr id="7" name="FooterArea1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WFAAAbiYAAKkjAABYKQAAEAAAAA=="/>
              </a:ext>
            </a:extLst>
          </p:cNvSpPr>
          <p:nvPr>
            <p:ph type="ftr" sz="quarter" idx="11"/>
          </p:nvPr>
        </p:nvSpPr>
        <p:spPr>
          <a:xfrm>
            <a:off x="3346450" y="6247130"/>
            <a:ext cx="2450465" cy="4737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</a:p>
        </p:txBody>
      </p:sp>
      <p:sp>
        <p:nvSpPr>
          <p:cNvPr id="8" name="DateTimeArea1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biYAANQRAABYKQAAEAAAAA=="/>
              </a:ext>
            </a:extLst>
          </p:cNvSpPr>
          <p:nvPr>
            <p:ph type="dt" sz="quarter" idx="10"/>
          </p:nvPr>
        </p:nvSpPr>
        <p:spPr>
          <a:xfrm>
            <a:off x="457200" y="6247130"/>
            <a:ext cx="2440940" cy="4737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2_sP2U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EAU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wCAAAEAAAAA=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ct1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kAAHA1AACsJQAAEAAAAA=="/>
              </a:ext>
            </a:extLst>
          </p:cNvSpPr>
          <p:nvPr>
            <p:ph type="obj" idx="1"/>
          </p:nvPr>
        </p:nvSpPr>
        <p:spPr>
          <a:xfrm>
            <a:off x="457200" y="1590675"/>
            <a:ext cx="8229600" cy="453326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rJgAAbiYAAHA1AABYKQAAEAAAAA=="/>
              </a:ext>
            </a:extLst>
          </p:cNvSpPr>
          <p:nvPr>
            <p:ph type="sldNum" sz="quarter" idx="12"/>
          </p:nvPr>
        </p:nvSpPr>
        <p:spPr>
          <a:xfrm>
            <a:off x="6245225" y="6247130"/>
            <a:ext cx="2441575" cy="4737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FA2762E-60D2-F780-9C1A-96D538546AC3}" type="slidenum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WFAAAbiYAAKkjAABYKQAAEAAAAA=="/>
              </a:ext>
            </a:extLst>
          </p:cNvSpPr>
          <p:nvPr>
            <p:ph type="ftr" sz="quarter" idx="11"/>
          </p:nvPr>
        </p:nvSpPr>
        <p:spPr>
          <a:xfrm>
            <a:off x="3346450" y="6247130"/>
            <a:ext cx="2450465" cy="4737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</a:p>
        </p:txBody>
      </p:sp>
      <p:sp>
        <p:nvSpPr>
          <p:cNvPr id="6" name="DateTimeArea1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biYAANQRAABYKQAAEAAAAA=="/>
              </a:ext>
            </a:extLst>
          </p:cNvSpPr>
          <p:nvPr>
            <p:ph type="dt" sz="quarter" idx="10"/>
          </p:nvPr>
        </p:nvSpPr>
        <p:spPr>
          <a:xfrm>
            <a:off x="457200" y="6247130"/>
            <a:ext cx="2440940" cy="4737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type="twoObj" preserve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2_sP2U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wCAAAEAAAAA=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ct1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kAADMbAACsJQAAEAAAAA=="/>
              </a:ext>
            </a:extLst>
          </p:cNvSpPr>
          <p:nvPr>
            <p:ph type="obj" sz="half" idx="1"/>
          </p:nvPr>
        </p:nvSpPr>
        <p:spPr>
          <a:xfrm>
            <a:off x="457200" y="1590675"/>
            <a:ext cx="3964305" cy="453326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4" name="Object2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NHQAAyQkAAHA1AACsJQAAEAAAAA=="/>
              </a:ext>
            </a:extLst>
          </p:cNvSpPr>
          <p:nvPr>
            <p:ph type="obj" sz="half" idx="2"/>
          </p:nvPr>
        </p:nvSpPr>
        <p:spPr>
          <a:xfrm>
            <a:off x="4722495" y="1590675"/>
            <a:ext cx="3964305" cy="453326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rJgAAbiYAAHA1AABYKQAAEAAAAA=="/>
              </a:ext>
            </a:extLst>
          </p:cNvSpPr>
          <p:nvPr>
            <p:ph type="sldNum" sz="quarter" idx="12"/>
          </p:nvPr>
        </p:nvSpPr>
        <p:spPr>
          <a:xfrm>
            <a:off x="6245225" y="6247130"/>
            <a:ext cx="2441575" cy="4737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FA251CD-83D2-F7A7-9C1A-75F21F546A20}" type="slidenum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WFAAAbiYAAKkjAABYKQAAEAAAAA=="/>
              </a:ext>
            </a:extLst>
          </p:cNvSpPr>
          <p:nvPr>
            <p:ph type="ftr" sz="quarter" idx="11"/>
          </p:nvPr>
        </p:nvSpPr>
        <p:spPr>
          <a:xfrm>
            <a:off x="3346450" y="6247130"/>
            <a:ext cx="2450465" cy="4737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dlb20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biYAANQRAABYKQAAEAAAAA=="/>
              </a:ext>
            </a:extLst>
          </p:cNvSpPr>
          <p:nvPr>
            <p:ph type="dt" sz="quarter" idx="10"/>
          </p:nvPr>
        </p:nvSpPr>
        <p:spPr>
          <a:xfrm>
            <a:off x="457200" y="6247130"/>
            <a:ext cx="2440940" cy="4737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2_sP2U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wCAAAEAAAAA=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UB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rJgAAbiYAAHA1AABYKQAAEAAAAA=="/>
              </a:ext>
            </a:extLst>
          </p:cNvSpPr>
          <p:nvPr>
            <p:ph type="sldNum" sz="quarter" idx="12"/>
          </p:nvPr>
        </p:nvSpPr>
        <p:spPr>
          <a:xfrm>
            <a:off x="6245225" y="6247130"/>
            <a:ext cx="2441575" cy="4737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FA2273E-70D2-F7D1-9C1A-868469546AD3}" type="slidenum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C2BAQ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WFAAAbiYAAKkjAABYKQAAEAAAAA=="/>
              </a:ext>
            </a:extLst>
          </p:cNvSpPr>
          <p:nvPr>
            <p:ph type="ftr" sz="quarter" idx="11"/>
          </p:nvPr>
        </p:nvSpPr>
        <p:spPr>
          <a:xfrm>
            <a:off x="3346450" y="6247130"/>
            <a:ext cx="2450465" cy="4737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biYAANQRAABYKQAAEAAAAA=="/>
              </a:ext>
            </a:extLst>
          </p:cNvSpPr>
          <p:nvPr>
            <p:ph type="dt" sz="quarter" idx="10"/>
          </p:nvPr>
        </p:nvSpPr>
        <p:spPr>
          <a:xfrm>
            <a:off x="457200" y="6247130"/>
            <a:ext cx="2440940" cy="4737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NumberArea1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B0eX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rJgAAbiYAAHA1AABYKQAAEAAAAA=="/>
              </a:ext>
            </a:extLst>
          </p:cNvSpPr>
          <p:nvPr>
            <p:ph type="sldNum" sz="quarter" idx="12"/>
          </p:nvPr>
        </p:nvSpPr>
        <p:spPr>
          <a:xfrm>
            <a:off x="6245225" y="6247130"/>
            <a:ext cx="2441575" cy="4737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FA27ACE-80D2-F78C-9C1A-76D934546A23}" type="slidenum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FQAI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WFAAAbiYAAKkjAABYKQAAEAAAAA=="/>
              </a:ext>
            </a:extLst>
          </p:cNvSpPr>
          <p:nvPr>
            <p:ph type="ftr" sz="quarter" idx="11"/>
          </p:nvPr>
        </p:nvSpPr>
        <p:spPr>
          <a:xfrm>
            <a:off x="3346450" y="6247130"/>
            <a:ext cx="2450465" cy="4737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I+PH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biYAANQRAABYKQAAEAAAAA=="/>
              </a:ext>
            </a:extLst>
          </p:cNvSpPr>
          <p:nvPr>
            <p:ph type="dt" sz="quarter" idx="10"/>
          </p:nvPr>
        </p:nvSpPr>
        <p:spPr>
          <a:xfrm>
            <a:off x="457200" y="6247130"/>
            <a:ext cx="2440940" cy="4737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type="objOnly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yc3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sJQAAEAAAAA=="/>
              </a:ext>
            </a:extLst>
          </p:cNvSpPr>
          <p:nvPr>
            <p:ph type="obj"/>
          </p:nvPr>
        </p:nvSpPr>
        <p:spPr>
          <a:xfrm>
            <a:off x="457200" y="274320"/>
            <a:ext cx="8229600" cy="584962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rJgAAbiYAAHA1AABYKQAAEAAAAA=="/>
              </a:ext>
            </a:extLst>
          </p:cNvSpPr>
          <p:nvPr>
            <p:ph type="sldNum" sz="quarter" idx="12"/>
          </p:nvPr>
        </p:nvSpPr>
        <p:spPr>
          <a:xfrm>
            <a:off x="6245225" y="6247130"/>
            <a:ext cx="2441575" cy="4737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FA2207B-35D2-F7D6-9C1A-C3836E546A96}" type="slidenum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I2MjQ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WFAAAbiYAAKkjAABYKQAAEAAAAA=="/>
              </a:ext>
            </a:extLst>
          </p:cNvSpPr>
          <p:nvPr>
            <p:ph type="ftr" sz="quarter" idx="11"/>
          </p:nvPr>
        </p:nvSpPr>
        <p:spPr>
          <a:xfrm>
            <a:off x="3346450" y="6247130"/>
            <a:ext cx="2450465" cy="4737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lkIi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biYAANQRAABYKQAAEAAAAA=="/>
              </a:ext>
            </a:extLst>
          </p:cNvSpPr>
          <p:nvPr>
            <p:ph type="dt" sz="quarter" idx="10"/>
          </p:nvPr>
        </p:nvSpPr>
        <p:spPr>
          <a:xfrm>
            <a:off x="457200" y="6247130"/>
            <a:ext cx="2440940" cy="4737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type="objOverTx" preserve="1">
  <p:cSld name="Title and 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2_sP2U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duPS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wCAAAEAAAAA=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ct1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R5cG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kAAHA1AADNFgAAEAAAAA=="/>
              </a:ext>
            </a:extLst>
          </p:cNvSpPr>
          <p:nvPr>
            <p:ph type="obj" sz="half" idx="1"/>
          </p:nvPr>
        </p:nvSpPr>
        <p:spPr>
          <a:xfrm>
            <a:off x="457200" y="1590675"/>
            <a:ext cx="8229600" cy="211582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4" name="Object2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AiLz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pxgAAHA1AACsJQAAEAAAAA=="/>
              </a:ext>
            </a:extLst>
          </p:cNvSpPr>
          <p:nvPr>
            <p:ph type="obj" sz="half" idx="2"/>
          </p:nvPr>
        </p:nvSpPr>
        <p:spPr>
          <a:xfrm>
            <a:off x="457200" y="4007485"/>
            <a:ext cx="8229600" cy="211645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rJgAAbiYAAHA1AABYKQAAEAAAAA=="/>
              </a:ext>
            </a:extLst>
          </p:cNvSpPr>
          <p:nvPr>
            <p:ph type="sldNum" sz="quarter" idx="12"/>
          </p:nvPr>
        </p:nvSpPr>
        <p:spPr>
          <a:xfrm>
            <a:off x="6245225" y="6247130"/>
            <a:ext cx="2441575" cy="4737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FA26BA6-E8D2-F79D-9C1A-1EC825546A4B}" type="slidenum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WFAAAbiYAAKkjAABYKQAAEAAAAA=="/>
              </a:ext>
            </a:extLst>
          </p:cNvSpPr>
          <p:nvPr>
            <p:ph type="ftr" sz="quarter" idx="11"/>
          </p:nvPr>
        </p:nvSpPr>
        <p:spPr>
          <a:xfrm>
            <a:off x="3346450" y="6247130"/>
            <a:ext cx="2450465" cy="4737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s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biYAANQRAABYKQAAEAAAAA=="/>
              </a:ext>
            </a:extLst>
          </p:cNvSpPr>
          <p:nvPr>
            <p:ph type="dt" sz="quarter" idx="10"/>
          </p:nvPr>
        </p:nvSpPr>
        <p:spPr>
          <a:xfrm>
            <a:off x="457200" y="6247130"/>
            <a:ext cx="2440940" cy="4737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type="fourObj" preserve="1">
  <p:cSld name="Title and 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2_sP2U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wCAAAEAAAAA=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ct1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kAADMbAADNFgAAEAAAAA=="/>
              </a:ext>
            </a:extLst>
          </p:cNvSpPr>
          <p:nvPr>
            <p:ph type="obj" sz="quarter" idx="1"/>
          </p:nvPr>
        </p:nvSpPr>
        <p:spPr>
          <a:xfrm>
            <a:off x="457200" y="1590675"/>
            <a:ext cx="3964305" cy="211582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4" name="Object2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NHQAAyQkAAHA1AADNFgAAEAAAAA=="/>
              </a:ext>
            </a:extLst>
          </p:cNvSpPr>
          <p:nvPr>
            <p:ph type="obj" sz="quarter" idx="2"/>
          </p:nvPr>
        </p:nvSpPr>
        <p:spPr>
          <a:xfrm>
            <a:off x="4722495" y="1590675"/>
            <a:ext cx="3964305" cy="211582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5" name="Object4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pxgAADMbAACsJQAAEAAAAA=="/>
              </a:ext>
            </a:extLst>
          </p:cNvSpPr>
          <p:nvPr>
            <p:ph type="obj" sz="quarter" idx="3"/>
          </p:nvPr>
        </p:nvSpPr>
        <p:spPr>
          <a:xfrm>
            <a:off x="457200" y="4007485"/>
            <a:ext cx="3964305" cy="211645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6" name="Object3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EAT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NHQAApxgAAHA1AACsJQAAEAAAAA=="/>
              </a:ext>
            </a:extLst>
          </p:cNvSpPr>
          <p:nvPr>
            <p:ph type="obj" sz="quarter" idx="4"/>
          </p:nvPr>
        </p:nvSpPr>
        <p:spPr>
          <a:xfrm>
            <a:off x="4722495" y="4007485"/>
            <a:ext cx="3964305" cy="211645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rJgAAbiYAAHA1AABYKQAAEAAAAA=="/>
              </a:ext>
            </a:extLst>
          </p:cNvSpPr>
          <p:nvPr>
            <p:ph type="sldNum" sz="quarter" idx="12"/>
          </p:nvPr>
        </p:nvSpPr>
        <p:spPr>
          <a:xfrm>
            <a:off x="6245225" y="6247130"/>
            <a:ext cx="2441575" cy="4737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FA24D4B-05D2-F7BB-9C1A-F3EE03546AA6}" type="slidenum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WFAAAbiYAAKkjAABYKQAAEAAAAA=="/>
              </a:ext>
            </a:extLst>
          </p:cNvSpPr>
          <p:nvPr>
            <p:ph type="ftr" sz="quarter" idx="11"/>
          </p:nvPr>
        </p:nvSpPr>
        <p:spPr>
          <a:xfrm>
            <a:off x="3346450" y="6247130"/>
            <a:ext cx="2450465" cy="4737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</a:p>
        </p:txBody>
      </p:sp>
      <p:sp>
        <p:nvSpPr>
          <p:cNvPr id="9" name="DateTimeArea1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biYAANQRAABYKQAAEAAAAA=="/>
              </a:ext>
            </a:extLst>
          </p:cNvSpPr>
          <p:nvPr>
            <p:ph type="dt" sz="quarter" idx="10"/>
          </p:nvPr>
        </p:nvSpPr>
        <p:spPr>
          <a:xfrm>
            <a:off x="457200" y="6247130"/>
            <a:ext cx="2440940" cy="4737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type="objAndTwoObj" preserve="1">
  <p:cSld name="Title and two columns, right column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2_sP2U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wCAAAEAAAAA=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ct1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kAADMbAACsJQAAEAAAAA=="/>
              </a:ext>
            </a:extLst>
          </p:cNvSpPr>
          <p:nvPr>
            <p:ph type="obj" sz="half" idx="1"/>
          </p:nvPr>
        </p:nvSpPr>
        <p:spPr>
          <a:xfrm>
            <a:off x="457200" y="1590675"/>
            <a:ext cx="3964305" cy="453326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4" name="Object3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NHQAAyQkAAHA1AADNFgAAEAAAAA=="/>
              </a:ext>
            </a:extLst>
          </p:cNvSpPr>
          <p:nvPr>
            <p:ph type="obj" sz="quarter" idx="2"/>
          </p:nvPr>
        </p:nvSpPr>
        <p:spPr>
          <a:xfrm>
            <a:off x="4722495" y="1590675"/>
            <a:ext cx="3964305" cy="211582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5" name="Object2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NHQAApxgAAHA1AACsJQAAEAAAAA=="/>
              </a:ext>
            </a:extLst>
          </p:cNvSpPr>
          <p:nvPr>
            <p:ph type="obj" sz="quarter" idx="3"/>
          </p:nvPr>
        </p:nvSpPr>
        <p:spPr>
          <a:xfrm>
            <a:off x="4722495" y="4007485"/>
            <a:ext cx="3964305" cy="211645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YAMw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rJgAAbiYAAHA1AABYKQAAEAAAAA=="/>
              </a:ext>
            </a:extLst>
          </p:cNvSpPr>
          <p:nvPr>
            <p:ph type="sldNum" sz="quarter" idx="12"/>
          </p:nvPr>
        </p:nvSpPr>
        <p:spPr>
          <a:xfrm>
            <a:off x="6245225" y="6247130"/>
            <a:ext cx="2441575" cy="4737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FA2397D-33D2-F7CF-9C1A-C59A77546A90}" type="slidenum">
              <a:t/>
            </a:fld>
          </a:p>
        </p:txBody>
      </p:sp>
      <p:sp>
        <p:nvSpPr>
          <p:cNvPr id="7" name="FooterArea1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WFAAAbiYAAKkjAABYKQAAEAAAAA=="/>
              </a:ext>
            </a:extLst>
          </p:cNvSpPr>
          <p:nvPr>
            <p:ph type="ftr" sz="quarter" idx="11"/>
          </p:nvPr>
        </p:nvSpPr>
        <p:spPr>
          <a:xfrm>
            <a:off x="3346450" y="6247130"/>
            <a:ext cx="2450465" cy="4737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</a:p>
        </p:txBody>
      </p:sp>
      <p:sp>
        <p:nvSpPr>
          <p:cNvPr id="8" name="DateTimeArea1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biYAANQRAABYKQAAEAAAAA=="/>
              </a:ext>
            </a:extLst>
          </p:cNvSpPr>
          <p:nvPr>
            <p:ph type="dt" sz="quarter" idx="10"/>
          </p:nvPr>
        </p:nvSpPr>
        <p:spPr>
          <a:xfrm>
            <a:off x="457200" y="6247130"/>
            <a:ext cx="2440940" cy="4737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Bv4QM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biYAANQRAABYKQAAEAAAAA=="/>
              </a:ext>
            </a:extLst>
          </p:cNvSpPr>
          <p:nvPr>
            <p:ph type="dt" sz="quarter"/>
          </p:nvPr>
        </p:nvSpPr>
        <p:spPr>
          <a:xfrm>
            <a:off x="457200" y="6247130"/>
            <a:ext cx="2440940" cy="4737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4D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WFAAAbiYAAKkjAABYKQAAEAAAAA=="/>
              </a:ext>
            </a:extLst>
          </p:cNvSpPr>
          <p:nvPr>
            <p:ph type="ftr" sz="quarter" idx="1"/>
          </p:nvPr>
        </p:nvSpPr>
        <p:spPr>
          <a:xfrm>
            <a:off x="3346450" y="6247130"/>
            <a:ext cx="2450465" cy="4737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4D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rJgAAbiYAAHA1AABYKQAAEAAAAA=="/>
              </a:ext>
            </a:extLst>
          </p:cNvSpPr>
          <p:nvPr>
            <p:ph type="sldNum" sz="quarter" idx="2"/>
          </p:nvPr>
        </p:nvSpPr>
        <p:spPr>
          <a:xfrm>
            <a:off x="6245225" y="6247130"/>
            <a:ext cx="2441575" cy="4737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fld id="{3FA27FB6-F8D2-F789-9C1A-0EDC31546A5B}" type="slidenum">
              <a:t/>
            </a:fld>
          </a:p>
        </p:txBody>
      </p:sp>
      <p:sp>
        <p:nvSpPr>
          <p:cNvPr id="5" name="TitlePlaceholderArea1"/>
          <p:cNvSpPr>
            <a:spLocks noGrp="1" noChangeArrowheads="1"/>
            <a:extLst>
              <a:ext uri="smNativeData">
                <pr:smNativeData xmlns:pr="smNativeData" val="SMDATA_12_sP2U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wCAAAEAAAAA=="/>
              </a:ext>
            </a:extLst>
          </p:cNvSpPr>
          <p:nvPr>
            <p:ph type="title" idx="3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1pPr>
            <a:lvl2pPr marL="38100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2pPr>
            <a:lvl3pPr marL="76200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3pPr>
            <a:lvl4pPr marL="114300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4pPr>
            <a:lvl5pPr marL="152400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5pPr>
          </a:lstStyle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Click to edit Master title style</a:t>
            </a:r>
          </a:p>
        </p:txBody>
      </p:sp>
      <p:sp>
        <p:nvSpPr>
          <p:cNvPr id="6" name="TextPlaceholderArea1"/>
          <p:cNvSpPr>
            <a:spLocks noGrp="1" noChangeArrowheads="1"/>
            <a:extLst>
              <a:ext uri="smNativeData">
                <pr:smNativeData xmlns:pr="smNativeData" val="SMDATA_12_sP2U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kAAHA1AACsJQAAEAAAAA=="/>
              </a:ext>
            </a:extLst>
          </p:cNvSpPr>
          <p:nvPr>
            <p:ph type="body" idx="4"/>
          </p:nvPr>
        </p:nvSpPr>
        <p:spPr>
          <a:xfrm>
            <a:off x="457200" y="1590675"/>
            <a:ext cx="8229600" cy="453326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>
            <a:lvl1pPr marL="285750" marR="0" indent="-28575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1pPr>
            <a:lvl2pPr marL="619125" marR="0" indent="-28575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2pPr>
            <a:lvl3pPr marL="952500" marR="0" indent="-28575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3pPr>
            <a:lvl4pPr marL="1333500" marR="0" indent="-28575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4pPr>
            <a:lvl5pPr marL="1714500" marR="0" indent="-28575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5pPr>
          </a:lstStyle>
          <a:p>
            <a:pPr marL="285750" marR="0" indent="-28575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Click to edit Master text styles</a:t>
            </a:r>
          </a:p>
          <a:p>
            <a:pPr lvl="1" marL="619125" marR="0" indent="-28575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Second level</a:t>
            </a:r>
          </a:p>
          <a:p>
            <a:pPr lvl="2" marL="952500" marR="0" indent="-28575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Third level</a:t>
            </a:r>
          </a:p>
          <a:p>
            <a:pPr lvl="3" marL="1333500" marR="0" indent="-28575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Fourth level</a:t>
            </a:r>
          </a:p>
          <a:p>
            <a:pPr lvl="4" marL="1714500" marR="0" indent="-28575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Arial" pitchFamily="2" charset="0"/>
          <a:ea typeface="SimSun" pitchFamily="0" charset="0"/>
          <a:cs typeface="Times New Roman" pitchFamily="1" charset="0"/>
        </a:defRPr>
      </a:lvl1pPr>
      <a:lvl2pPr marL="381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SimSun" pitchFamily="0" charset="0"/>
          <a:cs typeface="Times New Roman" pitchFamily="1" charset="0"/>
        </a:defRPr>
      </a:lvl2pPr>
      <a:lvl3pPr marL="762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SimSun" pitchFamily="0" charset="0"/>
          <a:cs typeface="Times New Roman" pitchFamily="1" charset="0"/>
        </a:defRPr>
      </a:lvl3pPr>
      <a:lvl4pPr marL="1143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SimSun" pitchFamily="0" charset="0"/>
          <a:cs typeface="Times New Roman" pitchFamily="1" charset="0"/>
        </a:defRPr>
      </a:lvl4pPr>
      <a:lvl5pPr marL="1524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SimSun" pitchFamily="0" charset="0"/>
          <a:cs typeface="Times New Roman" pitchFamily="1" charset="0"/>
        </a:defRPr>
      </a:lvl5pPr>
    </p:titleStyle>
    <p:bodyStyle>
      <a:lvl1pPr marL="2857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SimSun" pitchFamily="0" charset="0"/>
          <a:cs typeface="Times New Roman" pitchFamily="1" charset="0"/>
        </a:defRPr>
      </a:lvl1pPr>
      <a:lvl2pPr marL="619125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SimSun" pitchFamily="0" charset="0"/>
          <a:cs typeface="Times New Roman" pitchFamily="1" charset="0"/>
        </a:defRPr>
      </a:lvl2pPr>
      <a:lvl3pPr marL="95250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SimSun" pitchFamily="0" charset="0"/>
          <a:cs typeface="Times New Roman" pitchFamily="1" charset="0"/>
        </a:defRPr>
      </a:lvl3pPr>
      <a:lvl4pPr marL="133350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SimSun" pitchFamily="0" charset="0"/>
          <a:cs typeface="Times New Roman" pitchFamily="1" charset="0"/>
        </a:defRPr>
      </a:lvl4pPr>
      <a:lvl5pPr marL="171450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SimSun" pitchFamily="0" charset="0"/>
          <a:cs typeface="Times New Roman" pitchFamily="1" charset="0"/>
        </a:defRPr>
      </a:lvl5pPr>
    </p:body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2_sP2UX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AAAAagQAAC03AAANKQAAAAAAAA=="/>
              </a:ext>
            </a:extLst>
          </p:cNvSpPr>
          <p:nvPr/>
        </p:nvSpPr>
        <p:spPr>
          <a:xfrm>
            <a:off x="143510" y="717550"/>
            <a:ext cx="8825865" cy="595566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Cosa vuol dire </a:t>
            </a:r>
            <a:r>
              <a:rPr b="1"/>
              <a:t>binario</a:t>
            </a:r>
            <a:r>
              <a:t>?</a:t>
            </a: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Binario ad esempio del treno? Due rotaie su cui viaggia il treno.</a:t>
            </a: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Binario, Bicicletta, Bipede, c’è sempre di mezzo il 2.</a:t>
            </a: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Il computer capisce solo ACCESO o SPENTO, di un circuito. Questa minima informazione si chiama BiT (</a:t>
            </a:r>
            <a:r>
              <a:rPr b="1"/>
              <a:t>bi</a:t>
            </a:r>
            <a:r>
              <a:t>nary digi</a:t>
            </a:r>
            <a:r>
              <a:rPr b="1"/>
              <a:t>t</a:t>
            </a:r>
            <a:r>
              <a:t>).</a:t>
            </a: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Per capire per noi essere umani, diciamo 0 (spento) e 1 (acceso).</a:t>
            </a: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Questo è l’alfabeto del computer, ha solo due ‘lettere’: 0 e 1.</a:t>
            </a: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Consideriamo invece il nostro alfabeto: a, b, c.......z, almeno 26 lettere, in più le maiuscole, A, B, ...Z.</a:t>
            </a: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Ma il computer è limitato a 0 e 1. </a:t>
            </a: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Dalla combinazione di 0 e 1 deve esprimere magari la parola ‘cane’ o ‘gatto’. </a:t>
            </a: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Come fare??</a:t>
            </a:r>
          </a:p>
        </p:txBody>
      </p:sp>
      <p:sp>
        <p:nvSpPr>
          <p:cNvPr id="3" name="Textbox2"/>
          <p:cNvSpPr txBox="1">
            <a:extLst>
              <a:ext uri="smNativeData">
                <pr:smNativeData xmlns:pr="smNativeData" val="SMDATA_12_sP2UX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Q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3AgAANwIAACsoAAB3BAAAECAAAA=="/>
              </a:ext>
            </a:extLst>
          </p:cNvSpPr>
          <p:nvPr/>
        </p:nvSpPr>
        <p:spPr>
          <a:xfrm>
            <a:off x="360045" y="360045"/>
            <a:ext cx="6169660" cy="36576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 i="0" u="none" strike="noStrike" kern="1" spc="0" baseline="0">
                <a:solidFill>
                  <a:srgbClr val="FF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CODIFICA BINARIA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2_sP2UXBMAAAAlAAAAZAAAAA0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rJgAAbiYAAHA1AABYKQAAEAAAAA=="/>
              </a:ext>
            </a:extLst>
          </p:cNvSpPr>
          <p:nvPr>
            <p:ph type="sldNum" sz="quarter" idx="4294967295"/>
          </p:nvPr>
        </p:nvSpPr>
        <p:spPr>
          <a:xfrm>
            <a:off x="6245225" y="6247130"/>
            <a:ext cx="2441575" cy="4737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FA27B51-1FD2-F78D-9C1A-E9D835546ABC}" type="slidenum">
              <a:t>1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4_sP2UXB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Ho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NwIAADcCAABbKQAAtycAABAAAAA="/>
              </a:ext>
            </a:extLst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60045" y="360045"/>
            <a:ext cx="6362700" cy="609600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</p:pic>
      <p:sp>
        <p:nvSpPr>
          <p:cNvPr id="3" name="SlideNumberArea1"/>
          <p:cNvSpPr>
            <a:spLocks noGrp="1" noChangeArrowheads="1"/>
            <a:extLst>
              <a:ext uri="smNativeData">
                <pr:smNativeData xmlns:pr="smNativeData" val="SMDATA_12_sP2UXBMAAAAlAAAAZAAAAA0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rJgAAbiYAAHA1AABYKQAAEAAAAA=="/>
              </a:ext>
            </a:extLst>
          </p:cNvSpPr>
          <p:nvPr>
            <p:ph type="sldNum" sz="quarter" idx="4294967295"/>
          </p:nvPr>
        </p:nvSpPr>
        <p:spPr>
          <a:xfrm>
            <a:off x="6245225" y="6247130"/>
            <a:ext cx="2441575" cy="4737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FA244AD-E3D2-F7B2-9C1A-15E70A546A40}" type="slidenum">
              <a:t>10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2_sP2UX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NAQM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4QIAAC41AABXHwAAEAAAAA=="/>
              </a:ext>
            </a:extLst>
          </p:cNvSpPr>
          <p:nvPr/>
        </p:nvSpPr>
        <p:spPr>
          <a:xfrm>
            <a:off x="430530" y="467995"/>
            <a:ext cx="8214360" cy="46266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 i="0" u="none" strike="noStrike" kern="1" spc="0" baseline="0">
                <a:solidFill>
                  <a:srgbClr val="FF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SOMMARIO</a:t>
            </a: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 i="0" u="none" strike="noStrike" kern="1" spc="0" baseline="0">
                <a:solidFill>
                  <a:srgbClr val="FF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Ricapitolando i concetti visti:</a:t>
            </a: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il bit, che cos’è e che valori può assumere;</a:t>
            </a: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il problema di codificare le informazioni dato un alfabeto di soli 0 e 1;</a:t>
            </a: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che cos’è il byte, e come ci si è arrivati;</a:t>
            </a: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come codificare una stringa di caratteri alfanumerici in 0 e 1;</a:t>
            </a: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come decodificare da una sequenza di 0 e 1 in una stringa alfanumerica;</a:t>
            </a: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Vedete lezione 4 del testo con esercizi su codifiche.</a:t>
            </a: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pr="smNativeData" val="SMDATA_12_sP2UXBMAAAAlAAAAZAAAAA0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rJgAAbiYAAHA1AABYKQAAEAAAAA=="/>
              </a:ext>
            </a:extLst>
          </p:cNvSpPr>
          <p:nvPr>
            <p:ph type="sldNum" sz="quarter" idx="4294967295"/>
          </p:nvPr>
        </p:nvSpPr>
        <p:spPr>
          <a:xfrm>
            <a:off x="6245225" y="6247130"/>
            <a:ext cx="2441575" cy="4737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FA25A2B-65D2-F7AC-9C1A-93F914546AC6}" type="slidenum">
              <a:t>11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2_sP2UX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NAQM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pgIAANo1AAC6JwAAEAAAAA=="/>
              </a:ext>
            </a:extLst>
          </p:cNvSpPr>
          <p:nvPr/>
        </p:nvSpPr>
        <p:spPr>
          <a:xfrm>
            <a:off x="430530" y="430530"/>
            <a:ext cx="8323580" cy="602742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Come dall’alfabeto italiano, combinando le lettere posso esprimere, nomi, verbi o aggettivi così con l’alfabeto del computer (binario, solo 0 e 1) posso esprimere le parole.</a:t>
            </a: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Se io volessi esprimere tutte le lettere dell’alfabeto con una sequenza di 0 e 1 come potrei fare??</a:t>
            </a: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Facciamo, all’inizio per semplificare che dobbiamo esprimere solo la 26 lettere miniscole: a, b, c.......z</a:t>
            </a: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Ragioniamo: con </a:t>
            </a:r>
            <a:r>
              <a:rPr b="1"/>
              <a:t>1 bit</a:t>
            </a:r>
            <a:r>
              <a:t> possimo esprimere solo 2 informazioni: vero/falso ad esempio. Equivale </a:t>
            </a:r>
            <a:r>
              <a:rPr>
                <a:solidFill>
                  <a:srgbClr val="000000"/>
                </a:solidFill>
              </a:rPr>
              <a:t>2</a:t>
            </a:r>
            <a:r>
              <a:rPr baseline="30000">
                <a:solidFill>
                  <a:srgbClr val="000000"/>
                </a:solidFill>
              </a:rPr>
              <a:t>1</a:t>
            </a:r>
            <a:r>
              <a:t> = 2</a:t>
            </a: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Con 2 bit, già possiamo esprimere di più:</a:t>
            </a:r>
            <a:r>
              <a:rPr>
                <a:solidFill>
                  <a:srgbClr val="000000"/>
                </a:solidFill>
              </a:rPr>
              <a:t> 2</a:t>
            </a:r>
            <a:r>
              <a:rPr baseline="30000">
                <a:solidFill>
                  <a:srgbClr val="000000"/>
                </a:solidFill>
              </a:rPr>
              <a:t>2</a:t>
            </a:r>
            <a:r>
              <a:t> = 2 * 2 = 4 informazioni.</a:t>
            </a: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Infatti, abbiamo queste possibili informazioni:</a:t>
            </a: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0 0</a:t>
            </a: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0 1</a:t>
            </a: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1 0</a:t>
            </a: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1 1</a:t>
            </a: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pr="smNativeData" val="SMDATA_12_sP2UXBMAAAAlAAAAZAAAAA0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rJgAAbiYAAHA1AABYKQAAEAAAAA=="/>
              </a:ext>
            </a:extLst>
          </p:cNvSpPr>
          <p:nvPr>
            <p:ph type="sldNum" sz="quarter" idx="4294967295"/>
          </p:nvPr>
        </p:nvSpPr>
        <p:spPr>
          <a:xfrm>
            <a:off x="6245225" y="6247130"/>
            <a:ext cx="2441575" cy="4737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FA21B9A-D4D2-F7ED-9C1A-22B855546A77}" type="slidenum">
              <a:t>2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2_sP2UX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GAQAANQIAAIc0AAANKQAAEAAAAA=="/>
              </a:ext>
            </a:extLst>
          </p:cNvSpPr>
          <p:nvPr/>
        </p:nvSpPr>
        <p:spPr>
          <a:xfrm>
            <a:off x="288290" y="358775"/>
            <a:ext cx="8250555" cy="631444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rPr sz="1800"/>
              <a:t>andando così avanti con 3 bit abbiamo</a:t>
            </a:r>
            <a:r>
              <a:t> </a:t>
            </a:r>
            <a:r>
              <a:rPr sz="1800">
                <a:solidFill>
                  <a:srgbClr val="000000"/>
                </a:solidFill>
              </a:rPr>
              <a:t>2</a:t>
            </a:r>
            <a:r>
              <a:rPr sz="1800" baseline="30000">
                <a:solidFill>
                  <a:srgbClr val="000000"/>
                </a:solidFill>
              </a:rPr>
              <a:t>3</a:t>
            </a:r>
            <a:r>
              <a:rPr sz="1800">
                <a:solidFill>
                  <a:srgbClr val="000000"/>
                </a:solidFill>
              </a:rPr>
              <a:t> = 2 * 2 * 2 = 8 diverse possibilità:</a:t>
            </a:r>
            <a:endParaRPr sz="1800">
              <a:solidFill>
                <a:srgbClr val="000000"/>
              </a:solidFill>
            </a:endParaRP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  <a:p>
            <a:pPr marL="285750" marR="0" indent="-28575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sz="18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000</a:t>
            </a:r>
          </a:p>
          <a:p>
            <a:pPr marL="285750" marR="0" indent="-28575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sz="18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001</a:t>
            </a:r>
          </a:p>
          <a:p>
            <a:pPr marL="285750" marR="0" indent="-28575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sz="18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010</a:t>
            </a:r>
          </a:p>
          <a:p>
            <a:pPr marL="285750" marR="0" indent="-28575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sz="18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011</a:t>
            </a:r>
          </a:p>
          <a:p>
            <a:pPr marL="285750" marR="0" indent="-28575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sz="18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100</a:t>
            </a:r>
          </a:p>
          <a:p>
            <a:pPr marL="285750" marR="0" indent="-28575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sz="18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101</a:t>
            </a:r>
          </a:p>
          <a:p>
            <a:pPr marL="285750" marR="0" indent="-28575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sz="18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110</a:t>
            </a:r>
          </a:p>
          <a:p>
            <a:pPr marL="285750" marR="0" indent="-28575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sz="18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111</a:t>
            </a:r>
          </a:p>
          <a:p>
            <a:pPr marL="285750" marR="0" indent="-28575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sz="18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Con 3 bit ad esempio potremmo esprimere tutti i giorni della settimana (sono 7 e noi con 3 bit abbiamo 8 combinazioni). </a:t>
            </a: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Ad esempio potremmo codificate 000 come LUNEDI’, 001 come MARTEDI’ fino a 110 come DOMENICA (avanzeremmo anche la sequenza 111 se i giorni della settimana fossero 8).</a:t>
            </a: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372100" algn="l"/>
              </a:tabLst>
              <a:defRPr sz="18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372100" algn="l"/>
              </a:tabLst>
              <a:defRPr sz="18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Se qualcun’altro conoscesse il nostro codice segreto (ci saiamo prima messi d’accordo) e scrivessimo 010, l’altra persona leggerebbe MERCOLEDI’, avremmo creato un nostro linguaggio. Da notare che </a:t>
            </a:r>
            <a:r>
              <a:rPr b="1"/>
              <a:t>è una convenzione stabilita tra chi scrive e chi legge</a:t>
            </a:r>
            <a:r>
              <a:t>.</a:t>
            </a: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3000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pr="smNativeData" val="SMDATA_12_sP2UXBMAAAAlAAAAZAAAAA0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rJgAAbiYAAHA1AABYKQAAEAAAAA=="/>
              </a:ext>
            </a:extLst>
          </p:cNvSpPr>
          <p:nvPr>
            <p:ph type="sldNum" sz="quarter" idx="4294967295"/>
          </p:nvPr>
        </p:nvSpPr>
        <p:spPr>
          <a:xfrm>
            <a:off x="6245225" y="6247130"/>
            <a:ext cx="2441575" cy="4737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FA262EC-A2D2-F794-9C1A-54C12C546A01}" type="slidenum">
              <a:t>3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2_sP2UX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TAwAAxAEAANo1AABJJwAAEAAAAA=="/>
              </a:ext>
            </a:extLst>
          </p:cNvSpPr>
          <p:nvPr/>
        </p:nvSpPr>
        <p:spPr>
          <a:xfrm>
            <a:off x="540385" y="287020"/>
            <a:ext cx="8213725" cy="609917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Tornando a bomba, se dobbiamo invece esprimere 26 lettere alfabeto quanti bit ci servono se a ogni combinazione gli possiamo assegnare una lettera dell’alfabeto?</a:t>
            </a: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Deve essere </a:t>
            </a:r>
            <a:r>
              <a:rPr>
                <a:solidFill>
                  <a:srgbClr val="000000"/>
                </a:solidFill>
              </a:rPr>
              <a:t>2</a:t>
            </a:r>
            <a:r>
              <a:rPr baseline="30000">
                <a:solidFill>
                  <a:srgbClr val="000000"/>
                </a:solidFill>
              </a:rPr>
              <a:t>x</a:t>
            </a:r>
            <a:r>
              <a:rPr>
                <a:solidFill>
                  <a:srgbClr val="000000"/>
                </a:solidFill>
              </a:rPr>
              <a:t> &gt; di 26, con l’X, l’intero, minore possibile, che soddisfi l’equazione:  vediamo che con 2</a:t>
            </a:r>
            <a:r>
              <a:rPr baseline="30000">
                <a:solidFill>
                  <a:srgbClr val="000000"/>
                </a:solidFill>
              </a:rPr>
              <a:t>3</a:t>
            </a:r>
            <a:r>
              <a:rPr>
                <a:solidFill>
                  <a:srgbClr val="000000"/>
                </a:solidFill>
              </a:rPr>
              <a:t> = 8 (&lt; di 26), 2</a:t>
            </a:r>
            <a:r>
              <a:rPr baseline="30000">
                <a:solidFill>
                  <a:srgbClr val="000000"/>
                </a:solidFill>
              </a:rPr>
              <a:t>4</a:t>
            </a:r>
            <a:r>
              <a:rPr>
                <a:solidFill>
                  <a:srgbClr val="000000"/>
                </a:solidFill>
              </a:rPr>
              <a:t> = 16 (&lt; di 26) ma 2</a:t>
            </a:r>
            <a:r>
              <a:rPr baseline="30000">
                <a:solidFill>
                  <a:srgbClr val="000000"/>
                </a:solidFill>
              </a:rPr>
              <a:t>5</a:t>
            </a:r>
            <a:r>
              <a:rPr>
                <a:solidFill>
                  <a:srgbClr val="000000"/>
                </a:solidFill>
              </a:rPr>
              <a:t> = 32 che è &gt; di 26.</a:t>
            </a:r>
            <a:endParaRPr>
              <a:solidFill>
                <a:srgbClr val="000000"/>
              </a:solidFill>
            </a:endParaRP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Quindi con 5 bit possiamo esprimere tutte le lettere dell’alfabeto. Stabiliamo ad esempio:</a:t>
            </a:r>
          </a:p>
          <a:p>
            <a:pPr marL="285750" marR="0" indent="-28575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sz="18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00000 -&gt; </a:t>
            </a:r>
            <a:r>
              <a:rPr i="1"/>
              <a:t>A</a:t>
            </a:r>
            <a:endParaRPr i="1"/>
          </a:p>
          <a:p>
            <a:pPr marL="285750" marR="0" indent="-28575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sz="18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00001 -&gt; </a:t>
            </a:r>
            <a:r>
              <a:rPr i="1"/>
              <a:t>B</a:t>
            </a:r>
            <a:endParaRPr i="1"/>
          </a:p>
          <a:p>
            <a:pPr marL="285750" marR="0" indent="-28575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sz="18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00010 -&gt; </a:t>
            </a:r>
            <a:r>
              <a:rPr i="1"/>
              <a:t>C</a:t>
            </a:r>
            <a:endParaRPr i="1"/>
          </a:p>
          <a:p>
            <a:pPr marL="285750" marR="0" indent="-28575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sz="18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00011 -&gt; </a:t>
            </a:r>
            <a:r>
              <a:rPr i="1"/>
              <a:t>D</a:t>
            </a:r>
            <a:endParaRPr i="1"/>
          </a:p>
          <a:p>
            <a:pPr marL="285750" marR="0" indent="-28575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sz="18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00100 -&gt; </a:t>
            </a:r>
            <a:r>
              <a:rPr i="1"/>
              <a:t>E</a:t>
            </a:r>
            <a:endParaRPr i="1"/>
          </a:p>
          <a:p>
            <a:pPr marL="285750" marR="0" indent="-28575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sz="18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........... fino a</a:t>
            </a:r>
            <a:r>
              <a:rPr i="1"/>
              <a:t> Z</a:t>
            </a:r>
            <a:endParaRPr i="1"/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come già accennato, dobbiamo stabilire con chi legge la convenzione di questa codifica, se no chi legge non capisce nulla: se uno legge </a:t>
            </a:r>
            <a:r>
              <a:rPr i="1"/>
              <a:t>00010</a:t>
            </a:r>
            <a:r>
              <a:t> e non conosce la codifica da noi stabilita, non può sapere che si voleva significare C.</a:t>
            </a: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pr="smNativeData" val="SMDATA_12_sP2UXBMAAAAlAAAAZAAAAA0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rJgAAbiYAAHA1AABYKQAAEAAAAA=="/>
              </a:ext>
            </a:extLst>
          </p:cNvSpPr>
          <p:nvPr>
            <p:ph type="sldNum" sz="quarter" idx="4294967295"/>
          </p:nvPr>
        </p:nvSpPr>
        <p:spPr>
          <a:xfrm>
            <a:off x="6245225" y="6247130"/>
            <a:ext cx="2441575" cy="4737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FA22188-C6D2-F7D7-9C1A-30826F546A65}" type="slidenum">
              <a:t>4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2_sP2UX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QAwAAUwEAAPk0AAANKQAAAAAAAA=="/>
              </a:ext>
            </a:extLst>
          </p:cNvSpPr>
          <p:nvPr/>
        </p:nvSpPr>
        <p:spPr>
          <a:xfrm>
            <a:off x="497840" y="215265"/>
            <a:ext cx="8113395" cy="645795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Chi legge deve avere come una tabella che associa alla sequenza </a:t>
            </a:r>
            <a:r>
              <a:rPr b="1"/>
              <a:t>00000</a:t>
            </a:r>
            <a:r>
              <a:t> la lettera </a:t>
            </a:r>
            <a:r>
              <a:rPr b="1" i="1"/>
              <a:t>A</a:t>
            </a:r>
            <a:r>
              <a:t>, e così via. E chi scrive deve conoscere la tabella e se vuole significare </a:t>
            </a:r>
            <a:r>
              <a:rPr b="1" i="1"/>
              <a:t>B</a:t>
            </a:r>
            <a:r>
              <a:t> deve scrivere </a:t>
            </a:r>
            <a:r>
              <a:rPr b="1"/>
              <a:t>00001</a:t>
            </a:r>
            <a:r>
              <a:t>.</a:t>
            </a: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Tutto questo poi perchè l’</a:t>
            </a:r>
            <a:r>
              <a:rPr b="1"/>
              <a:t>alfabeto dei computer è fatto di sole due lettere 0 e 1</a:t>
            </a:r>
            <a:r>
              <a:t>.</a:t>
            </a: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FF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CODICE ASCII</a:t>
            </a: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FF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I pionieri nel campo dell’informatica, parliamo dei primi anni 60 del secolo scorso, si sono travati di fronte bene o male al problema che abbiamo descritto noi, un po’ esteso: dovevano codificare i la lettere dell’alfabeto (maiscole e minuscole), le cifre dei numeri (0, 1, 2....9) e tutti i segni di punteggiatura (virgola, parentesi, duepunti, ?, !....) e vari simboli, come &gt;&lt;. Il tutto per 128 caratteri: </a:t>
            </a:r>
            <a:r>
              <a:rPr>
                <a:solidFill>
                  <a:srgbClr val="000000"/>
                </a:solidFill>
              </a:rPr>
              <a:t> 2</a:t>
            </a:r>
            <a:r>
              <a:rPr baseline="30000">
                <a:solidFill>
                  <a:srgbClr val="000000"/>
                </a:solidFill>
              </a:rPr>
              <a:t>7</a:t>
            </a:r>
            <a:r>
              <a:rPr>
                <a:solidFill>
                  <a:srgbClr val="000000"/>
                </a:solidFill>
              </a:rPr>
              <a:t> che equivale a 128,</a:t>
            </a:r>
            <a:r>
              <a:rPr baseline="30000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quindi con 7 bit si potrebbero codificare tutti i 128 simboli. Si è scelto di usare 8 bit,  di avere altri 128 posti a disposizione per codificare altri caratteri speciali, specifici di ogni alfabeto dei paesi occidentali (nelle slide 9 c’è la tabella ASCII STANDARD, i primi 128 caratteri comuni a tutti e slide 10, gli altri 128 dell’ASCII Esteso).</a:t>
            </a:r>
            <a:endParaRPr>
              <a:solidFill>
                <a:srgbClr val="000000"/>
              </a:solidFill>
            </a:endParaRP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Le lettere dell’alfabeto della tabella ASCII sono quelle dell’alfabero Inglese (non cisono ad esempio le nostre ‘à’ o ‘ò’ ad esempio). Gli bastavano 128 </a:t>
            </a:r>
            <a:r>
              <a:rPr>
                <a:solidFill>
                  <a:schemeClr val="tx1"/>
                </a:solidFill>
              </a:rPr>
              <a:t> 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pr="smNativeData" val="SMDATA_12_sP2UXBMAAAAlAAAAZAAAAA0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rJgAAbiYAAHA1AABYKQAAEAAAAA=="/>
              </a:ext>
            </a:extLst>
          </p:cNvSpPr>
          <p:nvPr>
            <p:ph type="sldNum" sz="quarter" idx="4294967295"/>
          </p:nvPr>
        </p:nvSpPr>
        <p:spPr>
          <a:xfrm>
            <a:off x="6245225" y="6247130"/>
            <a:ext cx="2441575" cy="4737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FA2107D-33D2-F7E6-9C1A-C5B35E546A90}" type="slidenum">
              <a:t>5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2_sP2UX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EEAUQ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agQAAMMyAABJJwAAAAAAAA=="/>
              </a:ext>
            </a:extLst>
          </p:cNvSpPr>
          <p:nvPr/>
        </p:nvSpPr>
        <p:spPr>
          <a:xfrm>
            <a:off x="430530" y="717550"/>
            <a:ext cx="7821295" cy="566864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rPr>
                <a:solidFill>
                  <a:srgbClr val="000000"/>
                </a:solidFill>
              </a:rPr>
              <a:t>caratteri e quindi 7 bit, ma un altro bit (l’ottavo) è stato utilizzato per codificare le lettere di altri </a:t>
            </a:r>
            <a:r>
              <a:t>alfabeti, che avevano dei propri caratteri speciali, come le a accentate dell’italiano, o caratteri speciali del francese o tedesco, per un totale di 256 caratteri (di qui gli 8 bit necessari = 2</a:t>
            </a:r>
            <a:r>
              <a:rPr baseline="40000"/>
              <a:t>8</a:t>
            </a:r>
            <a:r>
              <a:t> = 256). I primi 128 comuni a tutti (con il primo bit a 0), gli altri 128 (quelli con il primo bit = 1) specifici per ogni alfabeto dei paesi occidentali (ITALIANO, TEDESCO, FRANCESE, OLANDESE ....).</a:t>
            </a: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Per il fatto di utilizzare 8 bit come base per codificare i caratteri, ha fatto si che l’insieme di 8 bit, chiamato </a:t>
            </a:r>
            <a:r>
              <a:rPr b="1"/>
              <a:t>Byte</a:t>
            </a:r>
            <a:r>
              <a:t>, sia il formato l’unità di base per l’architettura del computer. </a:t>
            </a: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-&gt; </a:t>
            </a:r>
            <a:r>
              <a:rPr b="1"/>
              <a:t>Byte</a:t>
            </a:r>
            <a:r>
              <a:t> sta per “</a:t>
            </a:r>
            <a:r>
              <a:rPr b="1"/>
              <a:t>BinarY octetTE</a:t>
            </a:r>
            <a:r>
              <a:t>", ovvero "ottetto binario".</a:t>
            </a: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Come potete vedere ad ogni carattere corrisponde un byte</a:t>
            </a: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Se devo scrivere “gatto”, diventa:</a:t>
            </a: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01100111  01100001  01110100  01110100  01101111</a:t>
            </a: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g                a               t                 t                 o</a:t>
            </a: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pr="smNativeData" val="SMDATA_12_sP2UXBMAAAAlAAAAZAAAAA0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rJgAAbiYAAHA1AABYKQAAEAAAAA=="/>
              </a:ext>
            </a:extLst>
          </p:cNvSpPr>
          <p:nvPr>
            <p:ph type="sldNum" sz="quarter" idx="4294967295"/>
          </p:nvPr>
        </p:nvSpPr>
        <p:spPr>
          <a:xfrm>
            <a:off x="6245225" y="6247130"/>
            <a:ext cx="2441575" cy="4737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FA217B1-FFD2-F7E1-9C1A-09B459546A5C}" type="slidenum">
              <a:t>6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2_sP2UX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AAAAHAEAAEA4AACcKAAAEAAAAA=="/>
              </a:ext>
            </a:extLst>
          </p:cNvSpPr>
          <p:nvPr/>
        </p:nvSpPr>
        <p:spPr>
          <a:xfrm>
            <a:off x="143510" y="180340"/>
            <a:ext cx="9000490" cy="642112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Questo è quello che viene salvato su disco fisso, cioè la sequenza di 0 e 1 di 5 byte.</a:t>
            </a: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Quando un programma come world, legge un file da disco fisso, legge la sequenza di 0 e 1, e semplicisticamente possiamo dire che li raggruppa in sequenze di 8 bit, cioè di byte, e converte queste parole di 0 e 1 nel corrispettivo carattere che viene poi presentato a video. Ad esempio, la sequenza di bit (4 byte, 32 bit):</a:t>
            </a: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01000011 01100001 01101110 01100101 -&gt; </a:t>
            </a:r>
            <a:r>
              <a:rPr b="1"/>
              <a:t>C a n e</a:t>
            </a:r>
            <a:endParaRPr b="1"/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viene decodificata nella stringa, ‘</a:t>
            </a:r>
            <a:r>
              <a:rPr i="1"/>
              <a:t>Cane</a:t>
            </a:r>
            <a:r>
              <a:t>’.</a:t>
            </a: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Per un po’ di anni, tutto questo è bastato, poi con la difffusione dell’informatica in tutti i paesi e quindi non solo quelli iniziali (principalmente Stati Uniti e altri paesi dell’Europa Occidentale) ma in tutti i continenti, l’alfabeto dello </a:t>
            </a:r>
            <a:r>
              <a:rPr b="1"/>
              <a:t>standard ASCII</a:t>
            </a:r>
            <a:r>
              <a:t> (che sta infatti per </a:t>
            </a:r>
            <a:r>
              <a:rPr i="1"/>
              <a:t>American Standard Code for Information Interchange</a:t>
            </a:r>
            <a:r>
              <a:t>) non basta più: non sono codificate le lettere ad esempio dell’alfabeto arabo o quelle del cinese.</a:t>
            </a: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Con un byte come abbiamo già detto codificare solo, 2</a:t>
            </a:r>
            <a:r>
              <a:rPr baseline="40000"/>
              <a:t>8</a:t>
            </a:r>
            <a:r>
              <a:t>, 256</a:t>
            </a:r>
            <a:r>
              <a:rPr baseline="40000"/>
              <a:t> </a:t>
            </a:r>
            <a:r>
              <a:t>possibili carateri, oramai troppo pochi.</a:t>
            </a: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Un ente di standarizzazione internazionale si occupa attualmente di stardardizzare tutti i caratteri dei vari alfabeti e si chiama UNICODE e utilizza 2 byte (cioè 16 bit e quindi 2</a:t>
            </a:r>
            <a:r>
              <a:rPr baseline="40000"/>
              <a:t>16 </a:t>
            </a:r>
            <a:r>
              <a:t>possibili caratteri 65.536 (2^16).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pr="smNativeData" val="SMDATA_12_sP2UXBMAAAAlAAAAZAAAAA0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rJgAAbiYAAHA1AABYKQAAEAAAAA=="/>
              </a:ext>
            </a:extLst>
          </p:cNvSpPr>
          <p:nvPr>
            <p:ph type="sldNum" sz="quarter" idx="4294967295"/>
          </p:nvPr>
        </p:nvSpPr>
        <p:spPr>
          <a:xfrm>
            <a:off x="6245225" y="6247130"/>
            <a:ext cx="2441575" cy="4737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FA25BF6-B8D2-F7AD-9C1A-4EF815546A1B}" type="slidenum">
              <a:t>7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2_sP2UX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SAwAAUgMAANo1AADkDwAAEAAAAA=="/>
              </a:ext>
            </a:extLst>
          </p:cNvSpPr>
          <p:nvPr/>
        </p:nvSpPr>
        <p:spPr>
          <a:xfrm>
            <a:off x="539750" y="539750"/>
            <a:ext cx="8214360" cy="204343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E’ importante capire che i codici UNICODE sono un’estensione della tabella ASCII, i primi 256 caratteri della tabella ASCII sono uguali a quelli della tabella UNICODE.</a:t>
            </a: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pr="smNativeData" val="SMDATA_12_sP2UXBMAAAAlAAAAZAAAAA0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rJgAAbiYAAHA1AABYKQAAEAAAAA=="/>
              </a:ext>
            </a:extLst>
          </p:cNvSpPr>
          <p:nvPr>
            <p:ph type="sldNum" sz="quarter" idx="4294967295"/>
          </p:nvPr>
        </p:nvSpPr>
        <p:spPr>
          <a:xfrm>
            <a:off x="6245225" y="6247130"/>
            <a:ext cx="2441575" cy="4737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FA2596A-24D2-F7AF-9C1A-D2FA17546A87}" type="slidenum">
              <a:t>8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4_sP2UXB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W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LAMAAF4CAAC5LAAADSkAABAAAAA="/>
              </a:ext>
            </a:extLst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15620" y="384810"/>
            <a:ext cx="6754495" cy="628840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</p:pic>
      <p:sp>
        <p:nvSpPr>
          <p:cNvPr id="3" name="SlideNumberArea1"/>
          <p:cNvSpPr>
            <a:spLocks noGrp="1" noChangeArrowheads="1"/>
            <a:extLst>
              <a:ext uri="smNativeData">
                <pr:smNativeData xmlns:pr="smNativeData" val="SMDATA_12_sP2UXBMAAAAlAAAAZAAAAA0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rJgAAbiYAAHA1AABYKQAAEAAAAA=="/>
              </a:ext>
            </a:extLst>
          </p:cNvSpPr>
          <p:nvPr>
            <p:ph type="sldNum" sz="quarter" idx="4294967295"/>
          </p:nvPr>
        </p:nvSpPr>
        <p:spPr>
          <a:xfrm>
            <a:off x="6245225" y="6247130"/>
            <a:ext cx="2441575" cy="4737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FA269E0-AED2-F79F-9C1A-58CA27546A0D}" type="slidenum">
              <a:t>9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SimSun"/>
        <a:cs typeface="Times New Roman"/>
      </a:majorFont>
      <a:minorFont>
        <a:latin typeface="Arial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7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cam</cp:lastModifiedBy>
  <cp:revision>0</cp:revision>
  <dcterms:created xsi:type="dcterms:W3CDTF">2019-03-21T17:52:16Z</dcterms:created>
  <dcterms:modified xsi:type="dcterms:W3CDTF">2019-03-22T16:22:24Z</dcterms:modified>
</cp:coreProperties>
</file>