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it-IT" sz="1800" spc="-1" strike="noStrike">
                <a:latin typeface="Arial"/>
              </a:rPr>
              <a:t>Fai clic per modificare il formato del testo del titolo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88000" y="1080000"/>
            <a:ext cx="863640" cy="50364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Producer</a:t>
            </a:r>
            <a:endParaRPr b="0" lang="it-IT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39" name="Line 2"/>
          <p:cNvSpPr/>
          <p:nvPr/>
        </p:nvSpPr>
        <p:spPr>
          <a:xfrm>
            <a:off x="2736000" y="2448000"/>
            <a:ext cx="3960000" cy="0"/>
          </a:xfrm>
          <a:prstGeom prst="line">
            <a:avLst/>
          </a:prstGeom>
          <a:ln w="504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Line 3"/>
          <p:cNvSpPr/>
          <p:nvPr/>
        </p:nvSpPr>
        <p:spPr>
          <a:xfrm>
            <a:off x="2736000" y="3024000"/>
            <a:ext cx="3960000" cy="0"/>
          </a:xfrm>
          <a:prstGeom prst="line">
            <a:avLst/>
          </a:prstGeom>
          <a:ln w="504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"/>
          <p:cNvSpPr/>
          <p:nvPr/>
        </p:nvSpPr>
        <p:spPr>
          <a:xfrm>
            <a:off x="288000" y="2365560"/>
            <a:ext cx="863640" cy="50364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Producer</a:t>
            </a:r>
            <a:endParaRPr b="0" lang="it-IT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288000" y="3672000"/>
            <a:ext cx="863640" cy="50364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Producer</a:t>
            </a:r>
            <a:endParaRPr b="0" lang="it-IT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4104000" y="2592000"/>
            <a:ext cx="359640" cy="28764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7"/>
          <p:cNvSpPr/>
          <p:nvPr/>
        </p:nvSpPr>
        <p:spPr>
          <a:xfrm>
            <a:off x="4608000" y="2592000"/>
            <a:ext cx="359640" cy="28764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8"/>
          <p:cNvSpPr/>
          <p:nvPr/>
        </p:nvSpPr>
        <p:spPr>
          <a:xfrm>
            <a:off x="5112000" y="2592000"/>
            <a:ext cx="359640" cy="28764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9"/>
          <p:cNvSpPr/>
          <p:nvPr/>
        </p:nvSpPr>
        <p:spPr>
          <a:xfrm>
            <a:off x="5616000" y="2592000"/>
            <a:ext cx="359640" cy="28764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0"/>
          <p:cNvSpPr/>
          <p:nvPr/>
        </p:nvSpPr>
        <p:spPr>
          <a:xfrm>
            <a:off x="8712000" y="648000"/>
            <a:ext cx="863640" cy="50364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Consumer</a:t>
            </a:r>
            <a:endParaRPr b="0" lang="it-IT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8712000" y="1800000"/>
            <a:ext cx="863640" cy="50364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Consumer</a:t>
            </a:r>
            <a:endParaRPr b="0" lang="it-IT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8712000" y="3312000"/>
            <a:ext cx="863640" cy="50364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Consumer</a:t>
            </a:r>
            <a:endParaRPr b="0" lang="it-IT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8712000" y="4536000"/>
            <a:ext cx="863640" cy="50364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Consumer</a:t>
            </a:r>
            <a:endParaRPr b="0" lang="it-IT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51" name="Line 14"/>
          <p:cNvSpPr/>
          <p:nvPr/>
        </p:nvSpPr>
        <p:spPr>
          <a:xfrm>
            <a:off x="2736000" y="2736000"/>
            <a:ext cx="828000" cy="0"/>
          </a:xfrm>
          <a:prstGeom prst="line">
            <a:avLst/>
          </a:prstGeom>
          <a:ln w="216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15"/>
          <p:cNvSpPr/>
          <p:nvPr/>
        </p:nvSpPr>
        <p:spPr>
          <a:xfrm>
            <a:off x="6552000" y="2736000"/>
            <a:ext cx="504000" cy="0"/>
          </a:xfrm>
          <a:prstGeom prst="line">
            <a:avLst/>
          </a:prstGeom>
          <a:ln w="216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Line 16"/>
          <p:cNvSpPr/>
          <p:nvPr/>
        </p:nvSpPr>
        <p:spPr>
          <a:xfrm>
            <a:off x="1152000" y="1368000"/>
            <a:ext cx="1584000" cy="1368000"/>
          </a:xfrm>
          <a:prstGeom prst="line">
            <a:avLst/>
          </a:prstGeom>
          <a:ln w="216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Line 17"/>
          <p:cNvSpPr/>
          <p:nvPr/>
        </p:nvSpPr>
        <p:spPr>
          <a:xfrm>
            <a:off x="1224000" y="2664000"/>
            <a:ext cx="1440000" cy="72000"/>
          </a:xfrm>
          <a:prstGeom prst="line">
            <a:avLst/>
          </a:prstGeom>
          <a:ln w="216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Line 18"/>
          <p:cNvSpPr/>
          <p:nvPr/>
        </p:nvSpPr>
        <p:spPr>
          <a:xfrm flipV="1">
            <a:off x="1224000" y="2736000"/>
            <a:ext cx="1512000" cy="1224000"/>
          </a:xfrm>
          <a:prstGeom prst="line">
            <a:avLst/>
          </a:prstGeom>
          <a:ln w="216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Line 19"/>
          <p:cNvSpPr/>
          <p:nvPr/>
        </p:nvSpPr>
        <p:spPr>
          <a:xfrm flipV="1">
            <a:off x="6984000" y="936000"/>
            <a:ext cx="1656000" cy="180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Line 20"/>
          <p:cNvSpPr/>
          <p:nvPr/>
        </p:nvSpPr>
        <p:spPr>
          <a:xfrm flipV="1">
            <a:off x="6984000" y="2088000"/>
            <a:ext cx="1656000" cy="64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Line 21"/>
          <p:cNvSpPr/>
          <p:nvPr/>
        </p:nvSpPr>
        <p:spPr>
          <a:xfrm>
            <a:off x="6984000" y="2736000"/>
            <a:ext cx="1728000" cy="86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Line 22"/>
          <p:cNvSpPr/>
          <p:nvPr/>
        </p:nvSpPr>
        <p:spPr>
          <a:xfrm>
            <a:off x="6984000" y="2736000"/>
            <a:ext cx="1728000" cy="208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3"/>
          <p:cNvSpPr/>
          <p:nvPr/>
        </p:nvSpPr>
        <p:spPr>
          <a:xfrm>
            <a:off x="3600000" y="2592000"/>
            <a:ext cx="359640" cy="28764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4"/>
          <p:cNvSpPr/>
          <p:nvPr/>
        </p:nvSpPr>
        <p:spPr>
          <a:xfrm>
            <a:off x="6120000" y="2592000"/>
            <a:ext cx="359640" cy="28764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5"/>
          <p:cNvSpPr/>
          <p:nvPr/>
        </p:nvSpPr>
        <p:spPr>
          <a:xfrm>
            <a:off x="3456000" y="2016000"/>
            <a:ext cx="259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Blocking Queue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288000" y="1080000"/>
            <a:ext cx="863640" cy="50364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Producer 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6624360" y="1080360"/>
            <a:ext cx="863640" cy="50364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Consumer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3384000" y="1008000"/>
            <a:ext cx="1080000" cy="720000"/>
          </a:xfrm>
          <a:prstGeom prst="rect">
            <a:avLst/>
          </a:prstGeom>
          <a:noFill/>
          <a:ln w="72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4"/>
          <p:cNvSpPr/>
          <p:nvPr/>
        </p:nvSpPr>
        <p:spPr>
          <a:xfrm>
            <a:off x="3744000" y="1224000"/>
            <a:ext cx="432000" cy="288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Line 5"/>
          <p:cNvSpPr/>
          <p:nvPr/>
        </p:nvSpPr>
        <p:spPr>
          <a:xfrm>
            <a:off x="1224000" y="1368000"/>
            <a:ext cx="2448000" cy="0"/>
          </a:xfrm>
          <a:prstGeom prst="line">
            <a:avLst/>
          </a:prstGeom>
          <a:ln w="216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Line 6"/>
          <p:cNvSpPr/>
          <p:nvPr/>
        </p:nvSpPr>
        <p:spPr>
          <a:xfrm>
            <a:off x="4320000" y="1368000"/>
            <a:ext cx="2232000" cy="0"/>
          </a:xfrm>
          <a:prstGeom prst="line">
            <a:avLst/>
          </a:prstGeom>
          <a:ln w="216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TextShape 7"/>
          <p:cNvSpPr txBox="1"/>
          <p:nvPr/>
        </p:nvSpPr>
        <p:spPr>
          <a:xfrm>
            <a:off x="3312000" y="648000"/>
            <a:ext cx="172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it-IT" sz="1800" spc="-1" strike="noStrike">
                <a:latin typeface="Arial"/>
              </a:rPr>
              <a:t>MessageBox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288000" y="1080000"/>
            <a:ext cx="863640" cy="50364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Producer </a:t>
            </a:r>
            <a:endParaRPr b="0" lang="it-IT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6624360" y="1080360"/>
            <a:ext cx="863640" cy="50364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Consumer</a:t>
            </a:r>
            <a:endParaRPr b="0" lang="it-IT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3384000" y="2304000"/>
            <a:ext cx="1080000" cy="720000"/>
          </a:xfrm>
          <a:prstGeom prst="rect">
            <a:avLst/>
          </a:prstGeom>
          <a:noFill/>
          <a:ln w="72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4"/>
          <p:cNvSpPr/>
          <p:nvPr/>
        </p:nvSpPr>
        <p:spPr>
          <a:xfrm>
            <a:off x="3672000" y="2520000"/>
            <a:ext cx="432000" cy="288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Line 5"/>
          <p:cNvSpPr/>
          <p:nvPr/>
        </p:nvSpPr>
        <p:spPr>
          <a:xfrm>
            <a:off x="1151640" y="1368000"/>
            <a:ext cx="2160360" cy="1296000"/>
          </a:xfrm>
          <a:prstGeom prst="line">
            <a:avLst/>
          </a:prstGeom>
          <a:ln w="216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Line 6"/>
          <p:cNvSpPr/>
          <p:nvPr/>
        </p:nvSpPr>
        <p:spPr>
          <a:xfrm flipV="1">
            <a:off x="4464000" y="1368000"/>
            <a:ext cx="2088000" cy="1296000"/>
          </a:xfrm>
          <a:prstGeom prst="line">
            <a:avLst/>
          </a:prstGeom>
          <a:ln w="216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TextShape 7"/>
          <p:cNvSpPr txBox="1"/>
          <p:nvPr/>
        </p:nvSpPr>
        <p:spPr>
          <a:xfrm>
            <a:off x="3096000" y="1800000"/>
            <a:ext cx="1728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it-IT" sz="1800" spc="-1" strike="noStrike">
                <a:latin typeface="Arial"/>
              </a:rPr>
              <a:t>MessageBox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77" name="CustomShape 8"/>
          <p:cNvSpPr/>
          <p:nvPr/>
        </p:nvSpPr>
        <p:spPr>
          <a:xfrm>
            <a:off x="304200" y="2448000"/>
            <a:ext cx="863640" cy="50364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Producer</a:t>
            </a:r>
            <a:endParaRPr b="0" lang="it-IT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2 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78" name="CustomShape 9"/>
          <p:cNvSpPr/>
          <p:nvPr/>
        </p:nvSpPr>
        <p:spPr>
          <a:xfrm>
            <a:off x="360000" y="4104360"/>
            <a:ext cx="863640" cy="50364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Producer</a:t>
            </a:r>
            <a:endParaRPr b="0" lang="it-IT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3 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79" name="CustomShape 10"/>
          <p:cNvSpPr/>
          <p:nvPr/>
        </p:nvSpPr>
        <p:spPr>
          <a:xfrm>
            <a:off x="6696000" y="4104000"/>
            <a:ext cx="863640" cy="50364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63000" bIns="63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Consumer</a:t>
            </a:r>
            <a:endParaRPr b="0" lang="it-IT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80" name="Line 11"/>
          <p:cNvSpPr/>
          <p:nvPr/>
        </p:nvSpPr>
        <p:spPr>
          <a:xfrm>
            <a:off x="1167840" y="2736000"/>
            <a:ext cx="2144160" cy="0"/>
          </a:xfrm>
          <a:prstGeom prst="line">
            <a:avLst/>
          </a:prstGeom>
          <a:ln w="216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Line 12"/>
          <p:cNvSpPr/>
          <p:nvPr/>
        </p:nvSpPr>
        <p:spPr>
          <a:xfrm flipV="1">
            <a:off x="1223640" y="2880000"/>
            <a:ext cx="2088360" cy="1512000"/>
          </a:xfrm>
          <a:prstGeom prst="line">
            <a:avLst/>
          </a:prstGeom>
          <a:ln w="216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Line 13"/>
          <p:cNvSpPr/>
          <p:nvPr/>
        </p:nvSpPr>
        <p:spPr>
          <a:xfrm>
            <a:off x="4464000" y="2808000"/>
            <a:ext cx="2232000" cy="1656000"/>
          </a:xfrm>
          <a:prstGeom prst="line">
            <a:avLst/>
          </a:prstGeom>
          <a:ln w="216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LibreOffice/6.3.3.2$Windows_X86_64 LibreOffice_project/a64200df03143b798afd1ec74a12ab50359878ed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2023-03-08T19:19:55Z</dcterms:created>
  <dc:creator/>
  <dc:description/>
  <dc:language>it-IT</dc:language>
  <cp:lastModifiedBy/>
  <dcterms:modified xsi:type="dcterms:W3CDTF">2023-03-10T09:28:29Z</dcterms:modified>
  <cp:revision>2</cp:revision>
  <dc:subject/>
  <dc:title/>
</cp:coreProperties>
</file>