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F049D80-B694-480E-9C4F-C8E6671E1615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88000" y="1080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2736000" y="2448000"/>
            <a:ext cx="3960000" cy="0"/>
          </a:xfrm>
          <a:prstGeom prst="line">
            <a:avLst/>
          </a:prstGeom>
          <a:ln w="504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2736000" y="3024000"/>
            <a:ext cx="3960000" cy="0"/>
          </a:xfrm>
          <a:prstGeom prst="line">
            <a:avLst/>
          </a:prstGeom>
          <a:ln w="504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88000" y="236556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88000" y="3672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3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104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4608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5112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5616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8712000" y="648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712000" y="1800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8712000" y="3312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3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8712000" y="4536000"/>
            <a:ext cx="864000" cy="504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/>
            <a:r>
              <a:rPr b="0" lang="it-IT" sz="1200" spc="-1" strike="noStrike">
                <a:latin typeface="Arial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/>
            <a:r>
              <a:rPr b="0" lang="it-IT" sz="1200" spc="-1" strike="noStrike">
                <a:latin typeface="Arial"/>
              </a:rPr>
              <a:t> </a:t>
            </a:r>
            <a:r>
              <a:rPr b="0" lang="it-IT" sz="1200" spc="-1" strike="noStrike">
                <a:latin typeface="Arial"/>
              </a:rPr>
              <a:t>4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4" name="Line 14"/>
          <p:cNvSpPr/>
          <p:nvPr/>
        </p:nvSpPr>
        <p:spPr>
          <a:xfrm>
            <a:off x="2736000" y="2736000"/>
            <a:ext cx="828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>
            <a:off x="6552000" y="2736000"/>
            <a:ext cx="504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>
            <a:off x="1152000" y="1368000"/>
            <a:ext cx="1584000" cy="1368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1224000" y="2664000"/>
            <a:ext cx="1440000" cy="72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 flipV="1">
            <a:off x="1224000" y="2736000"/>
            <a:ext cx="1512000" cy="1224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 flipV="1">
            <a:off x="6984000" y="936000"/>
            <a:ext cx="1656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0"/>
          <p:cNvSpPr/>
          <p:nvPr/>
        </p:nvSpPr>
        <p:spPr>
          <a:xfrm flipV="1">
            <a:off x="6984000" y="2088000"/>
            <a:ext cx="1656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>
            <a:off x="6984000" y="2736000"/>
            <a:ext cx="172800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>
            <a:off x="6984000" y="2736000"/>
            <a:ext cx="1728000" cy="20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3600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4"/>
          <p:cNvSpPr/>
          <p:nvPr/>
        </p:nvSpPr>
        <p:spPr>
          <a:xfrm>
            <a:off x="6120000" y="2592000"/>
            <a:ext cx="360000" cy="2880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25"/>
          <p:cNvSpPr txBox="1"/>
          <p:nvPr/>
        </p:nvSpPr>
        <p:spPr>
          <a:xfrm>
            <a:off x="3456000" y="2016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Blocking Queue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2023-03-08T19:19:55Z</dcterms:created>
  <dc:creator/>
  <dc:description/>
  <dc:language>it-IT</dc:language>
  <cp:lastModifiedBy/>
  <dcterms:modified xsi:type="dcterms:W3CDTF">2023-03-08T19:58:56Z</dcterms:modified>
  <cp:revision>1</cp:revision>
  <dc:subject/>
  <dc:title/>
</cp:coreProperties>
</file>