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0920" cy="438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latin typeface="Arial"/>
              </a:rPr>
              <a:t>Fai clic per modificare il formato del testo del titolo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Fai clic per modificare il formato del testo della struttura</a:t>
            </a:r>
            <a:endParaRPr b="0" lang="it-IT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Secondo livello struttura</a:t>
            </a:r>
            <a:endParaRPr b="0" lang="it-IT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Terzo livello struttura</a:t>
            </a:r>
            <a:endParaRPr b="0" lang="it-IT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latin typeface="Arial"/>
              </a:rPr>
              <a:t>Quarto livello struttura</a:t>
            </a:r>
            <a:endParaRPr b="0" lang="it-IT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Quinto livello struttura</a:t>
            </a:r>
            <a:endParaRPr b="0" lang="it-IT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Sesto livello struttura</a:t>
            </a:r>
            <a:endParaRPr b="0" lang="it-IT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latin typeface="Arial"/>
              </a:rPr>
              <a:t>Settimo livello struttura</a:t>
            </a:r>
            <a:endParaRPr b="0" lang="it-IT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60000" y="3600000"/>
            <a:ext cx="1081440" cy="64728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2"/>
          <p:cNvSpPr/>
          <p:nvPr/>
        </p:nvSpPr>
        <p:spPr>
          <a:xfrm rot="21562800">
            <a:off x="644760" y="3769920"/>
            <a:ext cx="57564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t2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3473280" y="1122120"/>
            <a:ext cx="1007640" cy="64728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 rot="21562800">
            <a:off x="3670200" y="1298880"/>
            <a:ext cx="575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432000" y="936000"/>
            <a:ext cx="1007640" cy="100764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3456000" y="3456000"/>
            <a:ext cx="1007640" cy="1007640"/>
          </a:xfrm>
          <a:prstGeom prst="ellipse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720000" y="1224000"/>
            <a:ext cx="503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3831840" y="3816000"/>
            <a:ext cx="503640" cy="35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B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 flipV="1">
            <a:off x="936000" y="1944000"/>
            <a:ext cx="0" cy="165600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Line 10"/>
          <p:cNvSpPr/>
          <p:nvPr/>
        </p:nvSpPr>
        <p:spPr>
          <a:xfrm>
            <a:off x="1440000" y="1440000"/>
            <a:ext cx="203328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Line 11"/>
          <p:cNvSpPr/>
          <p:nvPr/>
        </p:nvSpPr>
        <p:spPr>
          <a:xfrm>
            <a:off x="3960000" y="1769760"/>
            <a:ext cx="0" cy="168624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12"/>
          <p:cNvSpPr/>
          <p:nvPr/>
        </p:nvSpPr>
        <p:spPr>
          <a:xfrm flipH="1">
            <a:off x="1441800" y="3960000"/>
            <a:ext cx="20142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5544360" y="1152000"/>
            <a:ext cx="1007640" cy="64728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5544360" y="3528000"/>
            <a:ext cx="1007640" cy="64728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5"/>
          <p:cNvSpPr/>
          <p:nvPr/>
        </p:nvSpPr>
        <p:spPr>
          <a:xfrm>
            <a:off x="5832360" y="1799640"/>
            <a:ext cx="0" cy="1728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Line 16"/>
          <p:cNvSpPr/>
          <p:nvPr/>
        </p:nvSpPr>
        <p:spPr>
          <a:xfrm flipV="1">
            <a:off x="6264360" y="1799640"/>
            <a:ext cx="0" cy="17283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5760360" y="1367640"/>
            <a:ext cx="503640" cy="2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5760360" y="1367640"/>
            <a:ext cx="370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5904360" y="3815640"/>
            <a:ext cx="359640" cy="21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0"/>
          <p:cNvSpPr/>
          <p:nvPr/>
        </p:nvSpPr>
        <p:spPr>
          <a:xfrm>
            <a:off x="5904360" y="3743640"/>
            <a:ext cx="3708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latin typeface="Arial"/>
              </a:rPr>
              <a:t>t2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1872000" y="4680000"/>
            <a:ext cx="64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(a)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59" name="CustomShape 22"/>
          <p:cNvSpPr/>
          <p:nvPr/>
        </p:nvSpPr>
        <p:spPr>
          <a:xfrm>
            <a:off x="5760360" y="4693320"/>
            <a:ext cx="647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it-IT" sz="1800" spc="-1" strike="noStrike">
                <a:latin typeface="Arial"/>
              </a:rPr>
              <a:t>(b)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60000" y="3600000"/>
            <a:ext cx="1081440" cy="64728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"/>
          <p:cNvSpPr/>
          <p:nvPr/>
        </p:nvSpPr>
        <p:spPr>
          <a:xfrm>
            <a:off x="3243240" y="3600720"/>
            <a:ext cx="1081440" cy="64728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3"/>
          <p:cNvSpPr/>
          <p:nvPr/>
        </p:nvSpPr>
        <p:spPr>
          <a:xfrm>
            <a:off x="360000" y="3600000"/>
            <a:ext cx="1081440" cy="64728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4"/>
          <p:cNvSpPr/>
          <p:nvPr/>
        </p:nvSpPr>
        <p:spPr>
          <a:xfrm>
            <a:off x="3243240" y="1132560"/>
            <a:ext cx="1081440" cy="64728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5"/>
          <p:cNvSpPr/>
          <p:nvPr/>
        </p:nvSpPr>
        <p:spPr>
          <a:xfrm>
            <a:off x="323280" y="1132560"/>
            <a:ext cx="1081440" cy="647280"/>
          </a:xfrm>
          <a:prstGeom prst="rect">
            <a:avLst/>
          </a:prstGeom>
          <a:noFill/>
          <a:ln w="360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6"/>
          <p:cNvSpPr/>
          <p:nvPr/>
        </p:nvSpPr>
        <p:spPr>
          <a:xfrm>
            <a:off x="1404720" y="1440000"/>
            <a:ext cx="183852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7"/>
          <p:cNvSpPr/>
          <p:nvPr/>
        </p:nvSpPr>
        <p:spPr>
          <a:xfrm>
            <a:off x="3744000" y="1779840"/>
            <a:ext cx="0" cy="182088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8"/>
          <p:cNvSpPr/>
          <p:nvPr/>
        </p:nvSpPr>
        <p:spPr>
          <a:xfrm flipH="1">
            <a:off x="1441440" y="3960000"/>
            <a:ext cx="1801800" cy="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Line 9"/>
          <p:cNvSpPr/>
          <p:nvPr/>
        </p:nvSpPr>
        <p:spPr>
          <a:xfrm flipV="1">
            <a:off x="864000" y="1779840"/>
            <a:ext cx="0" cy="1820160"/>
          </a:xfrm>
          <a:prstGeom prst="line">
            <a:avLst/>
          </a:prstGeom>
          <a:ln w="36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10"/>
          <p:cNvSpPr txBox="1"/>
          <p:nvPr/>
        </p:nvSpPr>
        <p:spPr>
          <a:xfrm>
            <a:off x="576000" y="1296000"/>
            <a:ext cx="43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latin typeface="Arial"/>
              </a:rPr>
              <a:t>t1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0" name="TextShape 11"/>
          <p:cNvSpPr txBox="1"/>
          <p:nvPr/>
        </p:nvSpPr>
        <p:spPr>
          <a:xfrm>
            <a:off x="3456000" y="1296000"/>
            <a:ext cx="504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latin typeface="Arial"/>
              </a:rPr>
              <a:t>t2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1" name="TextShape 12"/>
          <p:cNvSpPr txBox="1"/>
          <p:nvPr/>
        </p:nvSpPr>
        <p:spPr>
          <a:xfrm>
            <a:off x="3456000" y="3744000"/>
            <a:ext cx="504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latin typeface="Arial"/>
              </a:rPr>
              <a:t>t3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72" name="TextShape 13"/>
          <p:cNvSpPr txBox="1"/>
          <p:nvPr/>
        </p:nvSpPr>
        <p:spPr>
          <a:xfrm>
            <a:off x="648000" y="3744000"/>
            <a:ext cx="504000" cy="43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latin typeface="Arial"/>
              </a:rPr>
              <a:t>t4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</TotalTime>
  <Application>LibreOffice/6.3.3.2$Windows_X86_64 LibreOffice_project/a64200df03143b798afd1ec74a12ab50359878ed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2023-02-07T20:01:24Z</dcterms:created>
  <dc:creator/>
  <dc:description/>
  <dc:language>it-IT</dc:language>
  <cp:lastModifiedBy/>
  <dcterms:modified xsi:type="dcterms:W3CDTF">2023-02-09T12:02:11Z</dcterms:modified>
  <cp:revision>7</cp:revision>
  <dc:subject/>
  <dc:title/>
</cp:coreProperties>
</file>