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6" r:id="rId5"/>
    <p:sldId id="268" r:id="rId6"/>
    <p:sldId id="267" r:id="rId7"/>
    <p:sldId id="259" r:id="rId8"/>
    <p:sldId id="260" r:id="rId9"/>
    <p:sldId id="261" r:id="rId10"/>
    <p:sldId id="262" r:id="rId11"/>
    <p:sldId id="264" r:id="rId12"/>
    <p:sldId id="263" r:id="rId13"/>
    <p:sldId id="270" r:id="rId14"/>
    <p:sldId id="265"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99" autoAdjust="0"/>
  </p:normalViewPr>
  <p:slideViewPr>
    <p:cSldViewPr>
      <p:cViewPr varScale="1">
        <p:scale>
          <a:sx n="81" d="100"/>
          <a:sy n="81" d="100"/>
        </p:scale>
        <p:origin x="-184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A78BA3A-7736-4AAE-B32E-AB7964FE7FAF}" type="datetimeFigureOut">
              <a:rPr lang="he-IL" smtClean="0"/>
              <a:t>ו'/כסלו/תשע"ג</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A6A5AAE-82E3-4B26-81AD-E86F1575EFF2}" type="slidenum">
              <a:rPr lang="he-IL" smtClean="0"/>
              <a:t>‹#›</a:t>
            </a:fld>
            <a:endParaRPr lang="he-IL"/>
          </a:p>
        </p:txBody>
      </p:sp>
    </p:spTree>
    <p:extLst>
      <p:ext uri="{BB962C8B-B14F-4D97-AF65-F5344CB8AC3E}">
        <p14:creationId xmlns:p14="http://schemas.microsoft.com/office/powerpoint/2010/main" val="236362555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מאז הולדתה של תקשורת אלחוטית</a:t>
            </a:r>
            <a:r>
              <a:rPr lang="en-US" dirty="0" smtClean="0"/>
              <a:t>WIFI </a:t>
            </a:r>
            <a:r>
              <a:rPr lang="he-IL" dirty="0" smtClean="0"/>
              <a:t> ועד היום פותחו מספר רב של דרכים ופרוטוקולים להעברת מיידע באמצעות תווך </a:t>
            </a:r>
            <a:r>
              <a:rPr lang="en-US" dirty="0" smtClean="0"/>
              <a:t>WIFI</a:t>
            </a:r>
            <a:r>
              <a:rPr lang="he-IL" dirty="0" smtClean="0"/>
              <a:t>.  </a:t>
            </a:r>
          </a:p>
          <a:p>
            <a:pPr marL="171450" indent="-171450" algn="r" rtl="1">
              <a:buFont typeface="Arial" pitchFamily="34" charset="0"/>
              <a:buChar char="•"/>
            </a:pPr>
            <a:r>
              <a:rPr lang="he-IL" dirty="0" smtClean="0"/>
              <a:t>כיום מכשיר בעל התקן </a:t>
            </a:r>
            <a:r>
              <a:rPr lang="en-US" dirty="0" smtClean="0"/>
              <a:t>WIFI </a:t>
            </a:r>
            <a:r>
              <a:rPr lang="he-IL" dirty="0" smtClean="0"/>
              <a:t> תומך במספר רב של פרוטוקולים הנ"ל.  ברוב המקרים התקשורת מתבצעת באמצעות נקודת גישה (</a:t>
            </a:r>
            <a:r>
              <a:rPr lang="en-US" dirty="0" smtClean="0"/>
              <a:t>Access Point</a:t>
            </a:r>
            <a:r>
              <a:rPr lang="he-IL" dirty="0" smtClean="0"/>
              <a:t>).  לכל פרוטוקול יש היתרונות וחסרונות שונים בין פרוטוקול לפרוטוקול התלויים בתנאי סביבה, חומרת ההתקנים, וציוד קצה. אופן עבודה עם </a:t>
            </a:r>
            <a:r>
              <a:rPr lang="en-US" dirty="0" smtClean="0"/>
              <a:t>WIFI</a:t>
            </a:r>
            <a:r>
              <a:rPr lang="he-IL" dirty="0" smtClean="0"/>
              <a:t> מתחלק לשני סוגים עיקריים: </a:t>
            </a:r>
            <a:endParaRPr lang="ru-RU" dirty="0" smtClean="0"/>
          </a:p>
          <a:p>
            <a:pPr marL="628650" lvl="1" indent="-171450" algn="r" rtl="1">
              <a:buFont typeface="Arial" pitchFamily="34" charset="0"/>
              <a:buChar char="•"/>
            </a:pPr>
            <a:r>
              <a:rPr lang="he-IL" dirty="0" smtClean="0"/>
              <a:t>תקשורת ישירה בין שני התקני </a:t>
            </a:r>
            <a:r>
              <a:rPr lang="en-US" dirty="0" smtClean="0"/>
              <a:t>WIFI </a:t>
            </a:r>
            <a:r>
              <a:rPr lang="he-IL" dirty="0" smtClean="0"/>
              <a:t>(</a:t>
            </a:r>
            <a:r>
              <a:rPr lang="en-US" dirty="0" smtClean="0"/>
              <a:t>IBSS, Tunneled Data Link Setup - TDLS , WIFI Direct</a:t>
            </a:r>
            <a:r>
              <a:rPr lang="he-IL" dirty="0" smtClean="0"/>
              <a:t>)</a:t>
            </a:r>
            <a:endParaRPr lang="ru-RU" dirty="0" smtClean="0"/>
          </a:p>
          <a:p>
            <a:pPr marL="628650" lvl="1" indent="-171450" algn="r" rtl="1">
              <a:buFont typeface="Arial" pitchFamily="34" charset="0"/>
              <a:buChar char="•"/>
            </a:pPr>
            <a:r>
              <a:rPr lang="he-IL" dirty="0" smtClean="0"/>
              <a:t>תקשורת לא ישירה המשתמשת בנקודת גישה (</a:t>
            </a:r>
            <a:r>
              <a:rPr lang="en-US" dirty="0" smtClean="0"/>
              <a:t>Base Service Set - BSS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3</a:t>
            </a:fld>
            <a:endParaRPr lang="he-IL"/>
          </a:p>
        </p:txBody>
      </p:sp>
    </p:spTree>
    <p:extLst>
      <p:ext uri="{BB962C8B-B14F-4D97-AF65-F5344CB8AC3E}">
        <p14:creationId xmlns:p14="http://schemas.microsoft.com/office/powerpoint/2010/main" val="184505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אחד הפרוטוקולים החדשים שמפתחים כיום נקרא</a:t>
            </a:r>
            <a:r>
              <a:rPr lang="en-US" dirty="0" smtClean="0"/>
              <a:t> TDLS (802.11z) </a:t>
            </a:r>
            <a:r>
              <a:rPr lang="he-IL" dirty="0" smtClean="0"/>
              <a:t>שהוסף ב – 2012 כהרחבה ל</a:t>
            </a:r>
            <a:r>
              <a:rPr lang="en-US" dirty="0" smtClean="0"/>
              <a:t> -</a:t>
            </a:r>
            <a:r>
              <a:rPr lang="he-IL" dirty="0" smtClean="0"/>
              <a:t> 802.11 2007 </a:t>
            </a:r>
            <a:r>
              <a:rPr lang="en-US" dirty="0" smtClean="0"/>
              <a:t>specification</a:t>
            </a:r>
            <a:r>
              <a:rPr lang="he-IL" dirty="0" smtClean="0"/>
              <a:t>. פרוטוקול זה מאפשר העברת מידע בצורה ישירה ומאובטחת בין שני התקני</a:t>
            </a:r>
            <a:r>
              <a:rPr lang="en-US" dirty="0" smtClean="0"/>
              <a:t>WIFI  </a:t>
            </a:r>
            <a:r>
              <a:rPr lang="he-IL" dirty="0" smtClean="0"/>
              <a:t>שעובדים באותו </a:t>
            </a:r>
            <a:r>
              <a:rPr lang="en-US" dirty="0" smtClean="0"/>
              <a:t>BSS </a:t>
            </a:r>
            <a:r>
              <a:rPr lang="he-IL" dirty="0" smtClean="0"/>
              <a:t>ללא צורך בהתנתקות מנקודתה גישה, כלומר אפשר להמשיך לעבוד במקביל בדרך הרגילה דרך נקודת גישה. לאור הנאמר לעיל גם בעת עבודה ב- </a:t>
            </a:r>
            <a:r>
              <a:rPr lang="en-US" dirty="0" smtClean="0"/>
              <a:t>TDLS</a:t>
            </a:r>
            <a:r>
              <a:rPr lang="he-IL" dirty="0" smtClean="0"/>
              <a:t> לא תמיד נקבל את הביצועים האופטימאליים. למשל בהעברה ישירה, עכב המרחק הרב בין שתי תחנות </a:t>
            </a:r>
            <a:r>
              <a:rPr lang="en-US" dirty="0" smtClean="0"/>
              <a:t>WIFI</a:t>
            </a:r>
            <a:r>
              <a:rPr lang="he-IL" dirty="0" smtClean="0"/>
              <a:t> ,מיקומן הפיזי ורעשים בסביבת העבודה, קצב שידור הנתונים ירד. במצב הזה יש לשקול להעביר נתונים דרך נקודת גישה כדי לקבל ביצועים טובים יותר, כלומר לחזור לעבוד בדרך הרגילה.</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4</a:t>
            </a:fld>
            <a:endParaRPr lang="he-IL"/>
          </a:p>
        </p:txBody>
      </p:sp>
    </p:spTree>
    <p:extLst>
      <p:ext uri="{BB962C8B-B14F-4D97-AF65-F5344CB8AC3E}">
        <p14:creationId xmlns:p14="http://schemas.microsoft.com/office/powerpoint/2010/main" val="186089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6</a:t>
            </a:fld>
            <a:endParaRPr lang="he-IL"/>
          </a:p>
        </p:txBody>
      </p:sp>
    </p:spTree>
    <p:extLst>
      <p:ext uri="{BB962C8B-B14F-4D97-AF65-F5344CB8AC3E}">
        <p14:creationId xmlns:p14="http://schemas.microsoft.com/office/powerpoint/2010/main" val="252970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smtClean="0"/>
              <a:t>יצירת סימולטור שיהיה מסוגל לדמות העברת נתונים בין שתי תחנות </a:t>
            </a:r>
            <a:r>
              <a:rPr lang="en-US" sz="1200" dirty="0" smtClean="0"/>
              <a:t>WIFI</a:t>
            </a:r>
            <a:r>
              <a:rPr lang="he-IL" sz="1200" dirty="0" smtClean="0"/>
              <a:t> בצורה ישירה או דרך נקודת גישה.</a:t>
            </a:r>
          </a:p>
          <a:p>
            <a:pPr lvl="0" algn="r" rtl="1"/>
            <a:endParaRPr lang="he-IL" sz="1200" dirty="0" smtClean="0"/>
          </a:p>
          <a:p>
            <a:pPr lvl="0" algn="r" rtl="1"/>
            <a:r>
              <a:rPr lang="he-IL" sz="1200" dirty="0" smtClean="0"/>
              <a:t>הסימולטור יהיה מסוגל לעבד נתוני הסביבה של </a:t>
            </a:r>
            <a:r>
              <a:rPr lang="en-US" sz="1200" dirty="0" smtClean="0"/>
              <a:t>WIFI</a:t>
            </a:r>
            <a:r>
              <a:rPr lang="he-IL" sz="1200" dirty="0" smtClean="0"/>
              <a:t> (</a:t>
            </a:r>
            <a:r>
              <a:rPr lang="en-US" sz="1200" dirty="0" smtClean="0"/>
              <a:t>RSSI </a:t>
            </a:r>
            <a:r>
              <a:rPr lang="he-IL" sz="1200" dirty="0" smtClean="0"/>
              <a:t>,</a:t>
            </a:r>
            <a:r>
              <a:rPr lang="en-US" sz="1200" dirty="0" smtClean="0"/>
              <a:t>rate scaling</a:t>
            </a:r>
            <a:r>
              <a:rPr lang="he-IL" sz="1200" dirty="0" smtClean="0"/>
              <a:t>, </a:t>
            </a:r>
            <a:r>
              <a:rPr lang="en-US" sz="1200" dirty="0" smtClean="0"/>
              <a:t>CRC </a:t>
            </a:r>
            <a:r>
              <a:rPr lang="he-IL" sz="1200" dirty="0" smtClean="0"/>
              <a:t>,ערוצי תווך זמינים, וכו').</a:t>
            </a:r>
            <a:endParaRPr lang="he-IL" sz="1200" dirty="0" smtClean="0"/>
          </a:p>
        </p:txBody>
      </p:sp>
      <p:sp>
        <p:nvSpPr>
          <p:cNvPr id="4" name="Номер слайда 3"/>
          <p:cNvSpPr>
            <a:spLocks noGrp="1"/>
          </p:cNvSpPr>
          <p:nvPr>
            <p:ph type="sldNum" sz="quarter" idx="10"/>
          </p:nvPr>
        </p:nvSpPr>
        <p:spPr/>
        <p:txBody>
          <a:bodyPr/>
          <a:lstStyle/>
          <a:p>
            <a:fld id="{7A6A5AAE-82E3-4B26-81AD-E86F1575EFF2}" type="slidenum">
              <a:rPr lang="he-IL" smtClean="0"/>
              <a:t>8</a:t>
            </a:fld>
            <a:endParaRPr lang="he-IL"/>
          </a:p>
        </p:txBody>
      </p:sp>
    </p:spTree>
    <p:extLst>
      <p:ext uri="{BB962C8B-B14F-4D97-AF65-F5344CB8AC3E}">
        <p14:creationId xmlns:p14="http://schemas.microsoft.com/office/powerpoint/2010/main" val="1846658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itchFamily="34" charset="0"/>
              <a:buChar char="•"/>
            </a:pPr>
            <a:r>
              <a:rPr lang="he-IL" b="1" dirty="0" smtClean="0"/>
              <a:t>נבדוק שהאלגוריתמים נותנים יעילות מרבית </a:t>
            </a:r>
            <a:r>
              <a:rPr lang="he-IL" dirty="0" smtClean="0"/>
              <a:t>– נבחר </a:t>
            </a:r>
            <a:r>
              <a:rPr lang="en-US" dirty="0" smtClean="0"/>
              <a:t>X</a:t>
            </a:r>
            <a:r>
              <a:rPr lang="he-IL" dirty="0" smtClean="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smtClean="0"/>
          </a:p>
          <a:p>
            <a:pPr marL="171450" indent="-171450" algn="r" rtl="1">
              <a:buFont typeface="Arial" pitchFamily="34" charset="0"/>
              <a:buChar char="•"/>
            </a:pPr>
            <a:r>
              <a:rPr lang="he-IL" dirty="0" smtClean="0"/>
              <a:t>(</a:t>
            </a:r>
            <a:r>
              <a:rPr lang="he-IL" u="sng" dirty="0" smtClean="0"/>
              <a:t>מוד עבודה</a:t>
            </a:r>
            <a:r>
              <a:rPr lang="he-IL" dirty="0" smtClean="0"/>
              <a:t>: </a:t>
            </a:r>
            <a:r>
              <a:rPr lang="en-US" dirty="0" smtClean="0"/>
              <a:t>TDLS </a:t>
            </a:r>
            <a:r>
              <a:rPr lang="he-IL" dirty="0" smtClean="0"/>
              <a:t> והדרך הרגילה (</a:t>
            </a:r>
            <a:r>
              <a:rPr lang="en-US" dirty="0" smtClean="0"/>
              <a:t>BSS</a:t>
            </a:r>
            <a:r>
              <a:rPr lang="he-IL" dirty="0" smtClean="0"/>
              <a:t>))  </a:t>
            </a:r>
            <a:endParaRPr lang="ru-RU" dirty="0" smtClean="0"/>
          </a:p>
          <a:p>
            <a:pPr marL="171450" indent="-171450" algn="r" rtl="1">
              <a:buFont typeface="Arial" pitchFamily="34" charset="0"/>
              <a:buChar char="•"/>
            </a:pPr>
            <a:r>
              <a:rPr lang="he-IL" dirty="0" smtClean="0"/>
              <a:t>(</a:t>
            </a:r>
            <a:r>
              <a:rPr lang="he-IL" u="sng" dirty="0" smtClean="0"/>
              <a:t>מצבי סביבה</a:t>
            </a:r>
            <a:r>
              <a:rPr lang="he-IL" dirty="0" smtClean="0"/>
              <a:t>: מרחק בין תחנות, מספר תחנות בסביה, רעש בסביה – </a:t>
            </a:r>
            <a:r>
              <a:rPr lang="en-US" dirty="0" smtClean="0"/>
              <a:t>CRC</a:t>
            </a:r>
            <a:r>
              <a:rPr lang="he-IL" dirty="0" smtClean="0"/>
              <a:t>, עוצמת שידור ועוד..)</a:t>
            </a:r>
            <a:endParaRPr lang="ru-RU" dirty="0" smtClean="0"/>
          </a:p>
          <a:p>
            <a:pPr marL="171450" lvl="0" indent="-171450" algn="r" rtl="1">
              <a:buFont typeface="Arial" pitchFamily="34" charset="0"/>
              <a:buChar char="•"/>
            </a:pPr>
            <a:r>
              <a:rPr lang="he-IL" b="1" dirty="0" smtClean="0"/>
              <a:t>נבדוק שהסימולטור מציאותי </a:t>
            </a:r>
            <a:r>
              <a:rPr lang="he-IL" dirty="0" smtClean="0"/>
              <a:t>ע"י השוואת נתוני סביבה שהסימולטור מציג לבין נתוני הסביבה שמספק התקן</a:t>
            </a:r>
            <a:r>
              <a:rPr lang="en-US" dirty="0" smtClean="0"/>
              <a:t>WIFI </a:t>
            </a:r>
            <a:r>
              <a:rPr lang="he-IL" dirty="0" smtClean="0"/>
              <a:t> אמתי במצבי עבודה שונים (שליחת נתונים..), בתנאי סביבה שונים (מקרי קיצון ומקרי אמצע).</a:t>
            </a:r>
            <a:endParaRPr lang="ru-RU" dirty="0" smtClean="0"/>
          </a:p>
          <a:p>
            <a:pPr marL="171450" indent="-171450" algn="r" rtl="1">
              <a:buFont typeface="Arial" pitchFamily="34" charset="0"/>
              <a:buChar char="•"/>
            </a:pPr>
            <a:r>
              <a:rPr lang="he-IL" dirty="0" smtClean="0"/>
              <a:t>במילים אחרות נבדוק שהסימולטור שלנו מתנהג כמה התקן </a:t>
            </a:r>
            <a:r>
              <a:rPr lang="en-US" dirty="0" smtClean="0"/>
              <a:t>WIFI</a:t>
            </a:r>
            <a:r>
              <a:rPr lang="he-IL" dirty="0" smtClean="0"/>
              <a:t> אמתי ביחס לנתוני סביבה הרלוונטיים לאלגוריתמי </a:t>
            </a:r>
            <a:r>
              <a:rPr lang="en-US" dirty="0" smtClean="0"/>
              <a:t>SLS</a:t>
            </a:r>
            <a:r>
              <a:rPr lang="he-IL" dirty="0" smtClean="0"/>
              <a:t> במצבי עבודה שונים (לדוגמא: שליחת נתונים). </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12</a:t>
            </a:fld>
            <a:endParaRPr lang="he-IL"/>
          </a:p>
        </p:txBody>
      </p:sp>
    </p:spTree>
    <p:extLst>
      <p:ext uri="{BB962C8B-B14F-4D97-AF65-F5344CB8AC3E}">
        <p14:creationId xmlns:p14="http://schemas.microsoft.com/office/powerpoint/2010/main" val="411862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20.11.2012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20.11.2012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20.11.2012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20.11.2012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20.11.2012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20.11.2012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20.11.2012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algn="r" rtl="1"/>
            <a:endParaRPr lang="he-IL" dirty="0" smtClean="0"/>
          </a:p>
          <a:p>
            <a:pPr algn="r" rtl="1"/>
            <a:r>
              <a:rPr lang="he-IL" dirty="0" smtClean="0"/>
              <a:t>יצירה </a:t>
            </a:r>
            <a:r>
              <a:rPr lang="he-IL" dirty="0"/>
              <a:t>ואימות שהסימולטור מציאותי למערכת </a:t>
            </a:r>
            <a:r>
              <a:rPr lang="en-US" dirty="0"/>
              <a:t>WIFI</a:t>
            </a:r>
            <a:r>
              <a:rPr lang="he-IL" dirty="0"/>
              <a:t> בהקשר ל- </a:t>
            </a:r>
            <a:r>
              <a:rPr lang="en-US" dirty="0"/>
              <a:t>SLS</a:t>
            </a:r>
            <a:r>
              <a:rPr lang="he-IL" dirty="0"/>
              <a:t>. </a:t>
            </a:r>
            <a:endParaRPr lang="ru-RU" dirty="0"/>
          </a:p>
          <a:p>
            <a:pPr lvl="0" algn="r" rtl="1"/>
            <a:endParaRPr lang="en-US" dirty="0" smtClean="0"/>
          </a:p>
          <a:p>
            <a:pPr lvl="0" algn="r" rtl="1"/>
            <a:r>
              <a:rPr lang="he-IL" dirty="0" smtClean="0"/>
              <a:t>הערכת </a:t>
            </a:r>
            <a:r>
              <a:rPr lang="he-IL" dirty="0"/>
              <a:t>פיתוח של האלגוריתמים - ניתוח של תוצאות</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en-US" dirty="0" smtClean="0"/>
              <a:t>Distributed </a:t>
            </a:r>
            <a:r>
              <a:rPr lang="en-US" dirty="0"/>
              <a:t>version control system</a:t>
            </a:r>
            <a:r>
              <a:rPr lang="he-IL" dirty="0" smtClean="0"/>
              <a:t>.</a:t>
            </a:r>
          </a:p>
          <a:p>
            <a:pPr lvl="0" algn="r" rtl="1"/>
            <a:endParaRPr lang="ru-RU" dirty="0"/>
          </a:p>
          <a:p>
            <a:pPr lvl="0" algn="r" rtl="1"/>
            <a:r>
              <a:rPr lang="he-IL" dirty="0"/>
              <a:t>תיבדק אפשרות לשימוש בסימולטורים קיימים לדימוי שכבה פיזית של תקשורת </a:t>
            </a:r>
            <a:r>
              <a:rPr lang="en-US" dirty="0"/>
              <a:t>WIFI</a:t>
            </a:r>
            <a:r>
              <a:rPr lang="he-IL" dirty="0" smtClean="0"/>
              <a:t>.</a:t>
            </a:r>
          </a:p>
          <a:p>
            <a:pPr lvl="0" algn="r" rtl="1"/>
            <a:endParaRPr lang="ru-RU" dirty="0"/>
          </a:p>
          <a:p>
            <a:pPr lvl="0" algn="r" rtl="1"/>
            <a:r>
              <a:rPr lang="he-IL" dirty="0"/>
              <a:t>תישקל אפשרות לשימוש בכלים לעבודה ב – </a:t>
            </a:r>
            <a:r>
              <a:rPr lang="en-US" dirty="0"/>
              <a:t>Linux Kernel</a:t>
            </a:r>
            <a:r>
              <a:rPr lang="he-IL" dirty="0"/>
              <a:t>.</a:t>
            </a:r>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646" y="2060848"/>
            <a:ext cx="2069283" cy="864096"/>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4784654"/>
            <a:ext cx="1697246" cy="1862182"/>
          </a:xfrm>
          <a:prstGeom prst="rect">
            <a:avLst/>
          </a:prstGeom>
          <a:ln>
            <a:noFill/>
          </a:ln>
          <a:effectLst>
            <a:softEdge rad="112500"/>
          </a:effectLst>
        </p:spPr>
      </p:pic>
    </p:spTree>
    <p:extLst>
      <p:ext uri="{BB962C8B-B14F-4D97-AF65-F5344CB8AC3E}">
        <p14:creationId xmlns:p14="http://schemas.microsoft.com/office/powerpoint/2010/main" val="2294792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457200" indent="-457200" algn="r" rtl="1">
              <a:buFont typeface="+mj-lt"/>
              <a:buAutoNum type="arabicPeriod"/>
            </a:pPr>
            <a:endParaRPr lang="he-IL" dirty="0" smtClean="0"/>
          </a:p>
          <a:p>
            <a:pPr marL="457200" indent="-457200" algn="r" rtl="1">
              <a:buFont typeface="+mj-lt"/>
              <a:buAutoNum type="arabicPeriod"/>
            </a:pPr>
            <a:r>
              <a:rPr lang="he-IL" dirty="0" smtClean="0"/>
              <a:t>נשווה את הפרמטרים בסימולטור עם מדידות על תקשורת בפועל.</a:t>
            </a:r>
            <a:endParaRPr lang="ru-RU" dirty="0"/>
          </a:p>
          <a:p>
            <a:pPr marL="457200" lvl="0" indent="-457200" algn="r" rtl="1">
              <a:buFont typeface="+mj-lt"/>
              <a:buAutoNum type="arabicPeriod"/>
            </a:pPr>
            <a:endParaRPr lang="en-US" dirty="0" smtClean="0"/>
          </a:p>
          <a:p>
            <a:pPr marL="457200" lvl="0" indent="-457200" algn="r" rtl="1">
              <a:buFont typeface="+mj-lt"/>
              <a:buAutoNum type="arabicPeriod"/>
            </a:pPr>
            <a:r>
              <a:rPr lang="he-IL" dirty="0" smtClean="0"/>
              <a:t>נבדוק </a:t>
            </a:r>
            <a:r>
              <a:rPr lang="he-IL" dirty="0"/>
              <a:t>שהאלגוריתמים נותנים יעילות </a:t>
            </a:r>
            <a:r>
              <a:rPr lang="he-IL" dirty="0" smtClean="0"/>
              <a:t>מרבית </a:t>
            </a:r>
          </a:p>
          <a:p>
            <a:pPr lvl="0" algn="r" rtl="1"/>
            <a:endParaRPr lang="he-IL" dirty="0" smtClean="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3" y="1196752"/>
            <a:ext cx="8924787" cy="5552256"/>
          </a:xfrm>
          <a:prstGeom prst="rect">
            <a:avLst/>
          </a:prstGeom>
        </p:spPr>
      </p:pic>
      <p:sp>
        <p:nvSpPr>
          <p:cNvPr id="7" name="Заголовок 2"/>
          <p:cNvSpPr>
            <a:spLocks noGrp="1"/>
          </p:cNvSpPr>
          <p:nvPr>
            <p:ph type="title"/>
          </p:nvPr>
        </p:nvSpPr>
        <p:spPr>
          <a:xfrm>
            <a:off x="687694" y="332656"/>
            <a:ext cx="7756263" cy="1054250"/>
          </a:xfrm>
        </p:spPr>
        <p:txBody>
          <a:bodyPr/>
          <a:lstStyle/>
          <a:p>
            <a:pPr lvl="0"/>
            <a:r>
              <a:rPr lang="en-US" sz="4800" b="1" dirty="0" smtClean="0"/>
              <a:t>GANTT</a:t>
            </a:r>
            <a:endParaRPr lang="ru-RU" sz="4800" dirty="0"/>
          </a:p>
        </p:txBody>
      </p:sp>
    </p:spTree>
    <p:extLst>
      <p:ext uri="{BB962C8B-B14F-4D97-AF65-F5344CB8AC3E}">
        <p14:creationId xmlns:p14="http://schemas.microsoft.com/office/powerpoint/2010/main" val="22630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4039680652"/>
              </p:ext>
            </p:extLst>
          </p:nvPr>
        </p:nvGraphicFramePr>
        <p:xfrm>
          <a:off x="1187624" y="2204864"/>
          <a:ext cx="6697107" cy="3715897"/>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המנחים:               </a:t>
                      </a:r>
                      <a:r>
                        <a:rPr lang="he-IL" sz="1400" dirty="0">
                          <a:effectLst/>
                        </a:rPr>
                        <a:t>מרטין </a:t>
                      </a:r>
                      <a:r>
                        <a:rPr lang="he-IL" sz="1400" dirty="0" smtClean="0">
                          <a:effectLst/>
                        </a:rPr>
                        <a:t>לנד (מכללה)</a:t>
                      </a:r>
                    </a:p>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                              </a:t>
                      </a:r>
                      <a:r>
                        <a:rPr lang="he-IL" sz="1400" dirty="0" smtClean="0">
                          <a:effectLst/>
                        </a:rPr>
                        <a:t>      </a:t>
                      </a:r>
                      <a:r>
                        <a:rPr lang="he-IL" sz="1400" dirty="0" smtClean="0">
                          <a:effectLst/>
                        </a:rPr>
                        <a:t>אילן פאר</a:t>
                      </a:r>
                      <a:r>
                        <a:rPr lang="en-US" sz="1400" baseline="0" dirty="0" smtClean="0">
                          <a:effectLst/>
                        </a:rPr>
                        <a:t> </a:t>
                      </a:r>
                      <a:r>
                        <a:rPr lang="he-IL" sz="1400" baseline="0" dirty="0" smtClean="0">
                          <a:effectLst/>
                        </a:rPr>
                        <a:t>(אינטל)</a:t>
                      </a:r>
                      <a:endParaRPr lang="he-IL" sz="1400" dirty="0" smtClean="0">
                        <a:effectLst/>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916833"/>
            <a:ext cx="8712967" cy="4536504"/>
          </a:xfrm>
        </p:spPr>
        <p:txBody>
          <a:bodyPr>
            <a:normAutofit/>
          </a:bodyPr>
          <a:lstStyle/>
          <a:p>
            <a:pPr algn="r" rtl="1"/>
            <a:r>
              <a:rPr lang="he-IL" dirty="0" smtClean="0"/>
              <a:t>אופן השימוש ב - </a:t>
            </a:r>
            <a:r>
              <a:rPr lang="en-US" dirty="0" smtClean="0"/>
              <a:t>WIFI</a:t>
            </a:r>
            <a:r>
              <a:rPr lang="he-IL" dirty="0" smtClean="0"/>
              <a:t> היום</a:t>
            </a:r>
          </a:p>
          <a:p>
            <a:pPr marL="0" indent="0" algn="r" rtl="1">
              <a:buNone/>
            </a:pPr>
            <a:r>
              <a:rPr lang="he-IL" dirty="0" smtClean="0"/>
              <a:t>עבודה </a:t>
            </a:r>
            <a:r>
              <a:rPr lang="he-IL" dirty="0"/>
              <a:t>עם </a:t>
            </a:r>
            <a:r>
              <a:rPr lang="en-US" dirty="0"/>
              <a:t>WIFI</a:t>
            </a:r>
            <a:r>
              <a:rPr lang="he-IL" dirty="0"/>
              <a:t> מתחלק לשני סוגים עיקריים</a:t>
            </a:r>
            <a:r>
              <a:rPr lang="he-IL" dirty="0" smtClean="0"/>
              <a:t>:</a:t>
            </a:r>
            <a:endParaRPr lang="en-US" sz="1200" dirty="0" smtClean="0"/>
          </a:p>
          <a:p>
            <a:pPr lvl="1" algn="r" rtl="1">
              <a:buFont typeface="Wingdings" pitchFamily="2" charset="2"/>
              <a:buChar char="v"/>
            </a:pPr>
            <a:r>
              <a:rPr lang="he-IL" sz="1600" dirty="0"/>
              <a:t>תקשורת לא ישירה המשתמשת בנקודת גישה (</a:t>
            </a:r>
            <a:r>
              <a:rPr lang="en-US" sz="1600" dirty="0"/>
              <a:t>Base Service Set - BSS</a:t>
            </a:r>
            <a:r>
              <a:rPr lang="he-IL" sz="1600" dirty="0"/>
              <a:t>)</a:t>
            </a:r>
            <a:r>
              <a:rPr lang="en-US" sz="1600" dirty="0"/>
              <a:t> </a:t>
            </a:r>
            <a:endParaRPr lang="en-US" sz="1600" dirty="0" smtClean="0"/>
          </a:p>
          <a:p>
            <a:pPr lvl="1" algn="r" rtl="1">
              <a:buFont typeface="Wingdings" pitchFamily="2" charset="2"/>
              <a:buChar char="v"/>
            </a:pPr>
            <a:r>
              <a:rPr lang="he-IL" sz="1600" dirty="0"/>
              <a:t>תקשורת ישירה בין שני התקני </a:t>
            </a:r>
            <a:r>
              <a:rPr lang="en-US" sz="1600" dirty="0"/>
              <a:t>WIFI </a:t>
            </a:r>
            <a:r>
              <a:rPr lang="he-IL" sz="1600" dirty="0"/>
              <a:t> (</a:t>
            </a:r>
            <a:r>
              <a:rPr lang="en-US" sz="1600" dirty="0"/>
              <a:t>IBSS, Tunneled Data Link Setup - TDLS , WIFI Direct</a:t>
            </a:r>
            <a:r>
              <a:rPr lang="he-IL" sz="1600" dirty="0" smtClean="0"/>
              <a:t>)</a:t>
            </a:r>
            <a:endParaRPr lang="en-US" sz="1200" dirty="0"/>
          </a:p>
          <a:p>
            <a:pPr lvl="1" algn="r" rtl="1"/>
            <a:endParaRPr lang="he-IL" sz="1200" dirty="0" smtClean="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793500"/>
            <a:ext cx="3912728" cy="2609440"/>
          </a:xfrm>
          <a:prstGeom prst="rect">
            <a:avLst/>
          </a:prstGeom>
          <a:ln>
            <a:noFill/>
          </a:ln>
          <a:effectLst>
            <a:softEdge rad="112500"/>
          </a:effec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3803661"/>
            <a:ext cx="3897893" cy="2599546"/>
          </a:xfrm>
          <a:prstGeom prst="rect">
            <a:avLst/>
          </a:prstGeom>
          <a:ln>
            <a:noFill/>
          </a:ln>
          <a:effectLst>
            <a:softEdge rad="112500"/>
          </a:effectLst>
        </p:spPr>
      </p:pic>
    </p:spTree>
    <p:extLst>
      <p:ext uri="{BB962C8B-B14F-4D97-AF65-F5344CB8AC3E}">
        <p14:creationId xmlns:p14="http://schemas.microsoft.com/office/powerpoint/2010/main" val="722191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43" y="2060848"/>
            <a:ext cx="7745505" cy="3877815"/>
          </a:xfrm>
        </p:spPr>
        <p:txBody>
          <a:bodyPr>
            <a:normAutofit/>
          </a:bodyPr>
          <a:lstStyle/>
          <a:p>
            <a:pPr algn="r" rtl="1"/>
            <a:r>
              <a:rPr lang="he-IL" dirty="0" smtClean="0"/>
              <a:t>מהו פרוטוקול </a:t>
            </a:r>
            <a:r>
              <a:rPr lang="he-IL" dirty="0"/>
              <a:t> </a:t>
            </a:r>
            <a:r>
              <a:rPr lang="en-US" dirty="0" smtClean="0"/>
              <a:t>TDLS</a:t>
            </a:r>
            <a:r>
              <a:rPr lang="he-IL" dirty="0" smtClean="0"/>
              <a:t> ?</a:t>
            </a:r>
          </a:p>
          <a:p>
            <a:pPr algn="r" rtl="1"/>
            <a:endParaRPr lang="he-IL" dirty="0" smtClean="0"/>
          </a:p>
          <a:p>
            <a:pPr algn="r" rtl="1"/>
            <a:endParaRPr lang="ru-RU" dirty="0"/>
          </a:p>
          <a:p>
            <a:pPr algn="r" rtl="1"/>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7"/>
            <a:ext cx="5976664" cy="4320481"/>
          </a:xfrm>
          <a:prstGeom prst="rect">
            <a:avLst/>
          </a:prstGeom>
          <a:ln>
            <a:noFill/>
          </a:ln>
          <a:effectLst>
            <a:softEdge rad="112500"/>
          </a:effectLst>
        </p:spPr>
      </p:pic>
    </p:spTree>
    <p:extLst>
      <p:ext uri="{BB962C8B-B14F-4D97-AF65-F5344CB8AC3E}">
        <p14:creationId xmlns:p14="http://schemas.microsoft.com/office/powerpoint/2010/main" val="21036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dirty="0"/>
              <a:t>התרונות השימוש </a:t>
            </a:r>
            <a:r>
              <a:rPr lang="he-IL" dirty="0" smtClean="0"/>
              <a:t>בפרוטוקול </a:t>
            </a:r>
            <a:r>
              <a:rPr lang="en-US" dirty="0" smtClean="0"/>
              <a:t>TDLS</a:t>
            </a:r>
            <a:r>
              <a:rPr lang="he-IL" dirty="0" smtClean="0"/>
              <a:t>:</a:t>
            </a:r>
            <a:endParaRPr lang="he-IL" dirty="0"/>
          </a:p>
          <a:p>
            <a:pPr lvl="1" algn="r" rtl="1"/>
            <a:r>
              <a:rPr lang="he-IL" dirty="0"/>
              <a:t>קצב העברת נתונים</a:t>
            </a:r>
          </a:p>
          <a:p>
            <a:pPr lvl="1" algn="r" rtl="1"/>
            <a:r>
              <a:rPr lang="he-IL" dirty="0"/>
              <a:t>תקשורת מאובטחת</a:t>
            </a:r>
          </a:p>
          <a:p>
            <a:pPr lvl="1" algn="r" rtl="1"/>
            <a:r>
              <a:rPr lang="he-IL" dirty="0"/>
              <a:t>שימיש בפרוטוקולים אשר לא בהכרח נתמכים ב- </a:t>
            </a:r>
            <a:r>
              <a:rPr lang="en-US" dirty="0"/>
              <a:t>AP</a:t>
            </a:r>
            <a:endParaRPr lang="he-IL"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178159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49005"/>
          </a:xfrm>
        </p:spPr>
        <p:txBody>
          <a:bodyPr>
            <a:normAutofit lnSpcReduction="10000"/>
          </a:bodyPr>
          <a:lstStyle/>
          <a:p>
            <a:pPr algn="r" rtl="1"/>
            <a:r>
              <a:rPr lang="he-IL" sz="2800" dirty="0"/>
              <a:t>מגבלות הפרוטוקול:</a:t>
            </a:r>
          </a:p>
          <a:p>
            <a:pPr marL="411480" lvl="1" indent="0" algn="r" rtl="1">
              <a:buNone/>
            </a:pPr>
            <a:r>
              <a:rPr lang="he-IL" dirty="0" smtClean="0"/>
              <a:t>		אי </a:t>
            </a:r>
            <a:r>
              <a:rPr lang="he-IL" dirty="0"/>
              <a:t>ידיע מתי עדיף להשתמש בפרוטוקול זה</a:t>
            </a:r>
          </a:p>
          <a:p>
            <a:pPr marL="0" indent="0" algn="r" rtl="1">
              <a:buNone/>
            </a:pPr>
            <a:endParaRPr lang="he-IL" dirty="0" smtClean="0"/>
          </a:p>
          <a:p>
            <a:pPr marL="0" indent="0" algn="r" rtl="1">
              <a:buNone/>
            </a:pPr>
            <a:endParaRPr lang="he-IL" dirty="0"/>
          </a:p>
          <a:p>
            <a:pPr marL="0" indent="0" algn="r" rtl="1">
              <a:buNone/>
            </a:pPr>
            <a:endParaRPr lang="he-IL" dirty="0" smtClean="0"/>
          </a:p>
          <a:p>
            <a:pPr marL="0" indent="0" algn="r" rtl="1">
              <a:buNone/>
            </a:pPr>
            <a:endParaRPr lang="he-IL" dirty="0" smtClean="0"/>
          </a:p>
          <a:p>
            <a:pPr marL="0" indent="0" algn="r" rtl="1">
              <a:buNone/>
            </a:pPr>
            <a:endParaRPr lang="en-US" dirty="0" smtClean="0"/>
          </a:p>
          <a:p>
            <a:pPr marL="0" indent="0" algn="r" rtl="1">
              <a:buNone/>
            </a:pPr>
            <a:endParaRPr lang="he-IL" dirty="0" smtClean="0"/>
          </a:p>
          <a:p>
            <a:pPr marL="0" indent="0" algn="r" rtl="1">
              <a:buNone/>
            </a:pPr>
            <a:r>
              <a:rPr lang="he-IL" dirty="0" smtClean="0"/>
              <a:t>כיצד </a:t>
            </a:r>
            <a:r>
              <a:rPr lang="he-IL" dirty="0" smtClean="0"/>
              <a:t>נתמודד עם מגבלות הנ"ל</a:t>
            </a:r>
            <a:r>
              <a:rPr lang="he-IL" dirty="0" smtClean="0"/>
              <a:t>?</a:t>
            </a:r>
            <a:endParaRPr lang="he-IL" dirty="0"/>
          </a:p>
          <a:p>
            <a:pPr marL="0" indent="0" algn="ctr" rtl="1">
              <a:buNone/>
            </a:pPr>
            <a:r>
              <a:rPr lang="he-IL" dirty="0" smtClean="0"/>
              <a:t>פתרון</a:t>
            </a:r>
            <a:r>
              <a:rPr lang="he-IL" dirty="0" smtClean="0"/>
              <a:t>: </a:t>
            </a:r>
            <a:r>
              <a:rPr lang="en-US" dirty="0" smtClean="0"/>
              <a:t>Smart Link Selection</a:t>
            </a:r>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085808"/>
            <a:ext cx="2952328" cy="1922798"/>
          </a:xfrm>
          <a:prstGeom prst="rect">
            <a:avLst/>
          </a:prstGeom>
          <a:ln>
            <a:noFill/>
          </a:ln>
          <a:effectLst>
            <a:softEdge rad="112500"/>
          </a:effectLst>
        </p:spPr>
      </p:pic>
    </p:spTree>
    <p:extLst>
      <p:ext uri="{BB962C8B-B14F-4D97-AF65-F5344CB8AC3E}">
        <p14:creationId xmlns:p14="http://schemas.microsoft.com/office/powerpoint/2010/main" val="3077888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1" y="2248347"/>
            <a:ext cx="8640960" cy="4421013"/>
          </a:xfrm>
        </p:spPr>
        <p:txBody>
          <a:bodyPr/>
          <a:lstStyle/>
          <a:p>
            <a:pPr lvl="1" algn="r" rtl="1"/>
            <a:r>
              <a:rPr lang="he-IL" sz="2400" dirty="0" smtClean="0"/>
              <a:t>בניית </a:t>
            </a:r>
            <a:r>
              <a:rPr lang="he-IL" sz="2400" dirty="0"/>
              <a:t>סימולטור לצורך פיתוח ובדיקת האלגוריתמים</a:t>
            </a:r>
            <a:r>
              <a:rPr lang="he-IL" sz="2400" dirty="0" smtClean="0"/>
              <a:t>.</a:t>
            </a:r>
          </a:p>
          <a:p>
            <a:pPr lvl="1" algn="r" rtl="1"/>
            <a:endParaRPr lang="he-IL" sz="2400" dirty="0"/>
          </a:p>
          <a:p>
            <a:pPr lvl="1" algn="r" rtl="1"/>
            <a:endParaRPr lang="he-IL" sz="2000" dirty="0" smtClean="0"/>
          </a:p>
          <a:p>
            <a:pPr lvl="1" algn="r" rtl="1"/>
            <a:endParaRPr lang="ru-RU" sz="2000" dirty="0"/>
          </a:p>
          <a:p>
            <a:pPr marL="411480" lvl="1" indent="0" algn="r" rtl="1">
              <a:buNone/>
            </a:pPr>
            <a:endParaRPr lang="he-IL" sz="2400" dirty="0" smtClean="0"/>
          </a:p>
          <a:p>
            <a:pPr marL="411480" lvl="1" indent="0" algn="r" rtl="1">
              <a:buNone/>
            </a:pPr>
            <a:endParaRPr lang="he-IL" sz="2400" dirty="0"/>
          </a:p>
          <a:p>
            <a:pPr lvl="1" algn="r" rtl="1"/>
            <a:r>
              <a:rPr lang="he-IL" sz="2400" dirty="0" smtClean="0"/>
              <a:t>פיתוח </a:t>
            </a:r>
            <a:r>
              <a:rPr lang="he-IL" sz="2400" dirty="0"/>
              <a:t>מספר אלגוריתמים מבוססי יוריסטיקה לביצוע </a:t>
            </a:r>
            <a:r>
              <a:rPr lang="en-US" sz="2400" dirty="0" smtClean="0"/>
              <a:t>SLS</a:t>
            </a:r>
            <a:endParaRPr lang="he-IL" sz="2400" dirty="0" smtClean="0"/>
          </a:p>
          <a:p>
            <a:pPr marL="411480" lvl="1" indent="0" algn="r" rtl="1">
              <a:buNone/>
            </a:pPr>
            <a:r>
              <a:rPr lang="he-IL" sz="2000" dirty="0" smtClean="0"/>
              <a:t> </a:t>
            </a:r>
            <a:r>
              <a:rPr lang="he-IL" sz="2000" dirty="0"/>
              <a:t>(</a:t>
            </a:r>
            <a:r>
              <a:rPr lang="en-US" sz="2000" dirty="0"/>
              <a:t>Smart Link Selection</a:t>
            </a:r>
            <a:r>
              <a:rPr lang="he-IL" sz="2000" dirty="0" smtClean="0"/>
              <a:t>)</a:t>
            </a:r>
          </a:p>
          <a:p>
            <a:pPr marL="411480" lvl="1" indent="0" algn="r" rtl="1">
              <a:buNone/>
            </a:pPr>
            <a:r>
              <a:rPr lang="he-IL" sz="2400" dirty="0" smtClean="0"/>
              <a:t> ואפיון </a:t>
            </a:r>
            <a:r>
              <a:rPr lang="he-IL" sz="2400" dirty="0"/>
              <a:t>התנהגותם בתנאי סביבה שונים</a:t>
            </a:r>
            <a:r>
              <a:rPr lang="he-IL" sz="2400" dirty="0" smtClean="0"/>
              <a:t>.</a:t>
            </a:r>
          </a:p>
          <a:p>
            <a:pPr marL="411480" lvl="1" indent="0" algn="r" rtl="1">
              <a:buNone/>
            </a:pP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1620" y="2564904"/>
            <a:ext cx="2187898" cy="1962974"/>
          </a:xfrm>
          <a:prstGeom prst="rect">
            <a:avLst/>
          </a:prstGeom>
          <a:ln>
            <a:noFill/>
          </a:ln>
          <a:effectLst>
            <a:softEdge rad="112500"/>
          </a:effectLst>
        </p:spPr>
      </p:pic>
    </p:spTree>
    <p:extLst>
      <p:ext uri="{BB962C8B-B14F-4D97-AF65-F5344CB8AC3E}">
        <p14:creationId xmlns:p14="http://schemas.microsoft.com/office/powerpoint/2010/main" val="1227768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2248347"/>
            <a:ext cx="9036496" cy="4276997"/>
          </a:xfrm>
        </p:spPr>
        <p:txBody>
          <a:bodyPr>
            <a:normAutofit lnSpcReduction="10000"/>
          </a:bodyPr>
          <a:lstStyle/>
          <a:p>
            <a:pPr lvl="0" algn="r" rtl="1"/>
            <a:r>
              <a:rPr lang="he-IL" sz="2000" dirty="0"/>
              <a:t>יצירת </a:t>
            </a:r>
            <a:r>
              <a:rPr lang="he-IL" sz="2000" dirty="0" smtClean="0"/>
              <a:t>סימולטור</a:t>
            </a:r>
          </a:p>
          <a:p>
            <a:pPr lvl="0" algn="r" rtl="1"/>
            <a:endParaRPr lang="ru-RU" sz="2000" dirty="0"/>
          </a:p>
          <a:p>
            <a:pPr lvl="0" algn="r" rtl="1"/>
            <a:r>
              <a:rPr lang="he-IL" sz="2000" dirty="0"/>
              <a:t>סימולטור ידמה פעולות </a:t>
            </a:r>
            <a:r>
              <a:rPr lang="en-US" sz="2000" dirty="0"/>
              <a:t>WIFI</a:t>
            </a:r>
            <a:r>
              <a:rPr lang="he-IL" sz="2000" dirty="0"/>
              <a:t> בשכבה הפיסית ובשכבת הקו (</a:t>
            </a:r>
            <a:r>
              <a:rPr lang="en-US" sz="2000" dirty="0"/>
              <a:t>data link</a:t>
            </a:r>
            <a:r>
              <a:rPr lang="he-IL" sz="2000" dirty="0" smtClean="0"/>
              <a:t>).</a:t>
            </a:r>
          </a:p>
          <a:p>
            <a:pPr lvl="0" algn="r" rtl="1"/>
            <a:endParaRPr lang="ru-RU" sz="2000" dirty="0"/>
          </a:p>
          <a:p>
            <a:pPr lvl="0" algn="r" rtl="1"/>
            <a:r>
              <a:rPr lang="he-IL" sz="2000" dirty="0"/>
              <a:t>הסימולטור יהיה מסוגל לעבד נתוני הסביבה של </a:t>
            </a:r>
            <a:r>
              <a:rPr lang="en-US" sz="2000" dirty="0" smtClean="0"/>
              <a:t>WIFI</a:t>
            </a:r>
            <a:endParaRPr lang="he-IL" sz="2000" dirty="0" smtClean="0"/>
          </a:p>
          <a:p>
            <a:pPr lvl="0" algn="r" rtl="1"/>
            <a:endParaRPr lang="he-IL" sz="2000" dirty="0" smtClean="0"/>
          </a:p>
          <a:p>
            <a:pPr algn="r" rtl="1"/>
            <a:r>
              <a:rPr lang="he-IL" sz="2000" dirty="0"/>
              <a:t>פיתוח אלגוריתם יעיל לביצוע </a:t>
            </a:r>
            <a:r>
              <a:rPr lang="en-US" sz="2000" dirty="0" smtClean="0"/>
              <a:t>SLS</a:t>
            </a:r>
            <a:endParaRPr lang="he-IL" sz="2000" dirty="0" smtClean="0"/>
          </a:p>
          <a:p>
            <a:pPr algn="r" rtl="1"/>
            <a:endParaRPr lang="he-IL" sz="2000" dirty="0" smtClean="0"/>
          </a:p>
          <a:p>
            <a:pPr algn="r" rtl="1"/>
            <a:r>
              <a:rPr lang="he-IL" sz="2000" dirty="0" smtClean="0"/>
              <a:t>אימות </a:t>
            </a:r>
            <a:r>
              <a:rPr lang="he-IL" sz="2000" dirty="0"/>
              <a:t>האלגוריתם באמצעות הסימולטור</a:t>
            </a:r>
            <a:r>
              <a:rPr lang="he-IL" sz="2000" dirty="0" smtClean="0"/>
              <a:t>.</a:t>
            </a:r>
          </a:p>
          <a:p>
            <a:pPr algn="r" rtl="1"/>
            <a:endParaRPr lang="en-US" sz="2000" dirty="0"/>
          </a:p>
          <a:p>
            <a:pPr lvl="0" algn="r" rtl="1"/>
            <a:r>
              <a:rPr lang="he-IL" sz="2000" dirty="0"/>
              <a:t>תישקל אפשרות להשמת האלגוריתם על התקני </a:t>
            </a:r>
            <a:r>
              <a:rPr lang="en-US" sz="2000" dirty="0"/>
              <a:t>WIFI </a:t>
            </a:r>
            <a:r>
              <a:rPr lang="he-IL" sz="2000" dirty="0"/>
              <a:t>אמיתיים אשר תומכים בפרוטוקול </a:t>
            </a:r>
            <a:r>
              <a:rPr lang="en-US" sz="2000" dirty="0"/>
              <a:t>TDLS</a:t>
            </a:r>
            <a:endParaRPr lang="he-IL" sz="2000" dirty="0"/>
          </a:p>
          <a:p>
            <a:pPr lvl="0" algn="r" rtl="1"/>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r>
              <a:rPr lang="he-IL" dirty="0" smtClean="0"/>
              <a:t>.</a:t>
            </a:r>
          </a:p>
          <a:p>
            <a:pPr lvl="0" algn="r" rtl="1"/>
            <a:endParaRPr lang="he-IL" dirty="0" smtClean="0"/>
          </a:p>
          <a:p>
            <a:pPr lvl="0" algn="r" rtl="1"/>
            <a:endParaRPr lang="he-IL" dirty="0" smtClean="0"/>
          </a:p>
          <a:p>
            <a:pPr lvl="0" algn="r" rtl="1"/>
            <a:endParaRPr lang="he-IL" dirty="0"/>
          </a:p>
          <a:p>
            <a:pPr marL="0" lvl="0" indent="0" algn="r" rtl="1">
              <a:buNone/>
            </a:pPr>
            <a:endParaRPr lang="ru-RU" dirty="0"/>
          </a:p>
          <a:p>
            <a:pPr lvl="0" algn="r" rtl="1"/>
            <a:r>
              <a:rPr lang="he-IL" dirty="0"/>
              <a:t>סימולציה של מערכות חומרה/תוכנה</a:t>
            </a:r>
            <a:r>
              <a:rPr lang="he-IL" dirty="0" smtClean="0"/>
              <a:t>.</a:t>
            </a:r>
          </a:p>
          <a:p>
            <a:pPr lvl="0" algn="r" rtl="1"/>
            <a:endParaRPr lang="ru-RU" dirty="0"/>
          </a:p>
          <a:p>
            <a:pPr marL="0" indent="0" algn="r" rtl="1">
              <a:buNone/>
            </a:pPr>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276872"/>
            <a:ext cx="2650604" cy="1767069"/>
          </a:xfrm>
          <a:prstGeom prst="rect">
            <a:avLst/>
          </a:prstGeom>
          <a:ln>
            <a:noFill/>
          </a:ln>
          <a:effectLst>
            <a:softEdge rad="112500"/>
          </a:effectLst>
        </p:spPr>
      </p:pic>
    </p:spTree>
    <p:extLst>
      <p:ext uri="{BB962C8B-B14F-4D97-AF65-F5344CB8AC3E}">
        <p14:creationId xmlns:p14="http://schemas.microsoft.com/office/powerpoint/2010/main" val="11977466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870</TotalTime>
  <Words>812</Words>
  <Application>Microsoft Office PowerPoint</Application>
  <PresentationFormat>Экран (4:3)</PresentationFormat>
  <Paragraphs>115</Paragraphs>
  <Slides>14</Slides>
  <Notes>5</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Твердый переплет</vt:lpstr>
      <vt:lpstr>Smart Link Selection</vt:lpstr>
      <vt:lpstr>פרטים</vt:lpstr>
      <vt:lpstr>מבוא</vt:lpstr>
      <vt:lpstr>מבוא</vt:lpstr>
      <vt:lpstr>מבוא</vt:lpstr>
      <vt:lpstr>מבוא</vt:lpstr>
      <vt:lpstr>מטרת הפרויקט</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GANTT</vt:lpstr>
      <vt:lpstr>שאלות?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werd</cp:lastModifiedBy>
  <cp:revision>53</cp:revision>
  <dcterms:created xsi:type="dcterms:W3CDTF">2012-11-17T11:26:12Z</dcterms:created>
  <dcterms:modified xsi:type="dcterms:W3CDTF">2012-11-21T07:02:09Z</dcterms:modified>
</cp:coreProperties>
</file>