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38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2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2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06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1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4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3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3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47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2377-CE45-465E-AF53-CA490AD73BD2}" type="datetimeFigureOut">
              <a:rPr lang="he-IL" smtClean="0"/>
              <a:t>י"ב/סיון/תשע"ב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CFE-385D-436C-A4ED-2FB47D4CA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99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0229" y="2590800"/>
            <a:ext cx="3629722" cy="3733800"/>
          </a:xfrm>
          <a:prstGeom prst="ellipse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4153829" y="2907268"/>
            <a:ext cx="3429000" cy="2923399"/>
          </a:xfrm>
          <a:prstGeom prst="ellipse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91943" y="4377330"/>
            <a:ext cx="2438400" cy="187898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96829" y="3352800"/>
            <a:ext cx="18548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Friends Missions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105829" y="5646001"/>
            <a:ext cx="1410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My missions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858429" y="29072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All Missions Pool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352907" y="707659"/>
            <a:ext cx="38713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 smtClean="0"/>
              <a:t>Mission delivery logic</a:t>
            </a:r>
            <a:endParaRPr lang="he-IL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136995" y="3672838"/>
            <a:ext cx="2209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(each mission has a grade)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19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Govorov, Igor</dc:creator>
  <cp:lastModifiedBy>Govorov, Igor</cp:lastModifiedBy>
  <cp:revision>3</cp:revision>
  <dcterms:created xsi:type="dcterms:W3CDTF">2012-06-02T16:55:11Z</dcterms:created>
  <dcterms:modified xsi:type="dcterms:W3CDTF">2012-06-02T17:11:26Z</dcterms:modified>
</cp:coreProperties>
</file>