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5" r:id="rId11"/>
    <p:sldId id="281" r:id="rId12"/>
    <p:sldId id="280" r:id="rId13"/>
    <p:sldId id="283" r:id="rId14"/>
    <p:sldId id="284" r:id="rId15"/>
    <p:sldId id="258" r:id="rId16"/>
    <p:sldId id="259" r:id="rId17"/>
    <p:sldId id="270" r:id="rId18"/>
    <p:sldId id="268" r:id="rId19"/>
    <p:sldId id="267" r:id="rId20"/>
    <p:sldId id="271" r:id="rId21"/>
    <p:sldId id="260" r:id="rId22"/>
    <p:sldId id="266" r:id="rId2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7482" autoAdjust="0"/>
  </p:normalViewPr>
  <p:slideViewPr>
    <p:cSldViewPr>
      <p:cViewPr varScale="1">
        <p:scale>
          <a:sx n="80" d="100"/>
          <a:sy n="80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32BE16-ECA6-4B4E-8604-2960448E393B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21FBAB-6B27-4160-A0D0-8CDE22336B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ADB510-5ECE-429E-9208-121B70B74BC6}" type="datetimeFigureOut">
              <a:rPr lang="he-IL" smtClean="0"/>
              <a:t>י"ט/סיון/תשע"ב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g4S-M0R_I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W-Game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הצגת הפרויקט מול פורום שופטים מצומצם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איגור ומיכאל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791200"/>
            <a:ext cx="3156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מנחה: </a:t>
            </a:r>
            <a:r>
              <a:rPr lang="he-IL" dirty="0" err="1" smtClean="0"/>
              <a:t>גילעד</a:t>
            </a:r>
            <a:r>
              <a:rPr lang="he-IL" dirty="0" smtClean="0"/>
              <a:t> נבות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Game logic and business rules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 the business rules is in the Service layer</a:t>
            </a:r>
          </a:p>
          <a:p>
            <a:pPr algn="l" rtl="0"/>
            <a:r>
              <a:rPr lang="en-US" dirty="0" smtClean="0"/>
              <a:t>In order to decrease the bad </a:t>
            </a:r>
            <a:r>
              <a:rPr lang="en-US" dirty="0" err="1" smtClean="0"/>
              <a:t>async</a:t>
            </a:r>
            <a:r>
              <a:rPr lang="en-US" dirty="0" smtClean="0"/>
              <a:t> calls part of the business rules are in the client side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 delivery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הבעיה:</a:t>
            </a:r>
          </a:p>
          <a:p>
            <a:r>
              <a:rPr lang="he-IL" dirty="0"/>
              <a:t>ניתוב תוכן יעיל למשתמשים </a:t>
            </a:r>
          </a:p>
          <a:p>
            <a:r>
              <a:rPr lang="he-IL" dirty="0"/>
              <a:t>(משתמש לא תקבל אותה משימה, או שתי חברות לא יקבלו את אותה משימה בו זמנית)</a:t>
            </a:r>
          </a:p>
          <a:p>
            <a:endParaRPr lang="he-IL" dirty="0"/>
          </a:p>
          <a:p>
            <a:r>
              <a:rPr lang="he-IL" dirty="0"/>
              <a:t>הצעות לפתרון:</a:t>
            </a:r>
          </a:p>
          <a:p>
            <a:pPr marL="342900" indent="-342900">
              <a:buAutoNum type="arabicPeriod"/>
            </a:pPr>
            <a:r>
              <a:rPr lang="he-IL" dirty="0"/>
              <a:t>כל משימה תחזיק את המשתמשים שלקחו אותה</a:t>
            </a:r>
          </a:p>
          <a:p>
            <a:pPr marL="342900" indent="-342900">
              <a:buAutoNum type="arabicPeriod"/>
            </a:pPr>
            <a:r>
              <a:rPr lang="he-IL" dirty="0"/>
              <a:t>כל משתמש יחזיק את "המשימה הבא" שלו באותו תחום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3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 logic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2438400" y="2400130"/>
            <a:ext cx="3629722" cy="3733800"/>
          </a:xfrm>
          <a:prstGeom prst="ellipse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4572000" y="2716598"/>
            <a:ext cx="3429000" cy="2923399"/>
          </a:xfrm>
          <a:prstGeom prst="ellipse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1010114" y="4186660"/>
            <a:ext cx="2438400" cy="187898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555166" y="3162130"/>
            <a:ext cx="20146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Friends Missions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455331"/>
            <a:ext cx="17154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My missions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2716598"/>
            <a:ext cx="198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All Missions Pool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555166" y="3870520"/>
            <a:ext cx="2209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(each mission has a grade)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173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</a:p>
          <a:p>
            <a:pPr marL="0" indent="0">
              <a:buNone/>
            </a:pPr>
            <a:r>
              <a:rPr lang="he-IL" dirty="0" smtClean="0"/>
              <a:t>תשתית להודעה יעילה (לא בזבזנית </a:t>
            </a:r>
            <a:r>
              <a:rPr lang="he-IL" dirty="0" err="1" smtClean="0"/>
              <a:t>בזכרון</a:t>
            </a:r>
            <a:r>
              <a:rPr lang="he-IL" dirty="0" smtClean="0"/>
              <a:t>) ופתוחה להרחבות עתידיות</a:t>
            </a:r>
          </a:p>
          <a:p>
            <a:endParaRPr lang="he-IL" dirty="0"/>
          </a:p>
          <a:p>
            <a:r>
              <a:rPr lang="he-IL" dirty="0" smtClean="0"/>
              <a:t>הצעות לפתרון:</a:t>
            </a:r>
          </a:p>
          <a:p>
            <a:pPr marL="0" indent="0">
              <a:buNone/>
            </a:pPr>
            <a:r>
              <a:rPr lang="he-IL" dirty="0" smtClean="0"/>
              <a:t>למשתמש יש רשימת הודעות לכל חבר (לא פתוח להרחבות)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יש מיכל של כל הדעות במשחק.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42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u="sng" dirty="0" smtClean="0"/>
              <a:t>פתרון שלנו:</a:t>
            </a:r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675" y="3486834"/>
            <a:ext cx="2438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Chats container: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Long,Long</a:t>
            </a:r>
            <a:r>
              <a:rPr lang="en-US" dirty="0" smtClean="0"/>
              <a:t>&gt;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83050" y="2667000"/>
            <a:ext cx="117087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41" y="1440365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828800" y="2573840"/>
            <a:ext cx="1752600" cy="150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95400" y="4410164"/>
            <a:ext cx="82629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675" y="4706034"/>
            <a:ext cx="33480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ArrayList</a:t>
            </a:r>
            <a:r>
              <a:rPr lang="en-US" dirty="0" smtClean="0"/>
              <a:t>&lt;Long&gt; messages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4267200"/>
            <a:ext cx="150810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u="sng" dirty="0" smtClean="0"/>
              <a:t>Message: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smtClean="0"/>
              <a:t>Long </a:t>
            </a:r>
            <a:r>
              <a:rPr lang="en-US" dirty="0" err="1" smtClean="0"/>
              <a:t>ownerId</a:t>
            </a:r>
            <a:endParaRPr lang="en-US" dirty="0" smtClean="0"/>
          </a:p>
          <a:p>
            <a:pPr algn="l" rtl="0"/>
            <a:r>
              <a:rPr lang="en-US" dirty="0" smtClean="0"/>
              <a:t>String content</a:t>
            </a:r>
          </a:p>
          <a:p>
            <a:pPr algn="l" rtl="0"/>
            <a:r>
              <a:rPr lang="en-US" dirty="0" smtClean="0"/>
              <a:t>Date </a:t>
            </a:r>
            <a:r>
              <a:rPr lang="en-US" dirty="0" err="1" smtClean="0"/>
              <a:t>date</a:t>
            </a:r>
            <a:endParaRPr lang="en-US" dirty="0" smtClean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1666875" y="4706034"/>
            <a:ext cx="3122341" cy="6279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Objectify\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algn="l" rtl="0"/>
            <a:r>
              <a:rPr lang="en-US" dirty="0" smtClean="0"/>
              <a:t>Objectify contains the hole data layer – we can simply put entire object or get entire object</a:t>
            </a:r>
          </a:p>
          <a:p>
            <a:pPr algn="l" rtl="0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Service per entity with logic</a:t>
            </a:r>
          </a:p>
          <a:p>
            <a:pPr algn="l" rtl="0"/>
            <a:r>
              <a:rPr lang="en-US" dirty="0" smtClean="0"/>
              <a:t>Each service has the relevant </a:t>
            </a:r>
            <a:r>
              <a:rPr lang="en-US" u="sng" dirty="0" smtClean="0"/>
              <a:t>Business Rules</a:t>
            </a:r>
          </a:p>
          <a:p>
            <a:pPr marL="457200" lvl="1" indent="0" algn="l" rtl="0">
              <a:buNone/>
            </a:pPr>
            <a:r>
              <a:rPr lang="en-US" sz="1800" dirty="0"/>
              <a:t>(e.g. </a:t>
            </a:r>
            <a:r>
              <a:rPr lang="en-US" sz="1800" dirty="0" smtClean="0"/>
              <a:t>User has valid and unique email, has friend list, message reference…)</a:t>
            </a:r>
            <a:endParaRPr lang="en-US" u="sng" dirty="0" smtClean="0"/>
          </a:p>
          <a:p>
            <a:pPr algn="l" rtl="0"/>
            <a:r>
              <a:rPr lang="en-US" dirty="0" smtClean="0"/>
              <a:t>Each service has its </a:t>
            </a:r>
            <a:r>
              <a:rPr lang="en-US" u="sng" dirty="0" smtClean="0"/>
              <a:t>Error recovery</a:t>
            </a:r>
            <a:r>
              <a:rPr lang="en-US" dirty="0" smtClean="0"/>
              <a:t> logic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(e.g. </a:t>
            </a:r>
            <a:r>
              <a:rPr lang="en-US" sz="1800" dirty="0" err="1" smtClean="0"/>
              <a:t>UserMission</a:t>
            </a:r>
            <a:r>
              <a:rPr lang="en-US" sz="1800" dirty="0" smtClean="0"/>
              <a:t> with </a:t>
            </a:r>
            <a:r>
              <a:rPr lang="en-US" sz="1800" dirty="0" err="1" smtClean="0"/>
              <a:t>mission_id</a:t>
            </a:r>
            <a:r>
              <a:rPr lang="en-US" sz="1800" dirty="0" smtClean="0"/>
              <a:t> that doesn't exist in the database)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79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Image servlet</a:t>
            </a:r>
          </a:p>
          <a:p>
            <a:pPr algn="l" rtl="0"/>
            <a:r>
              <a:rPr lang="en-US" dirty="0" smtClean="0"/>
              <a:t>Upload Servlet</a:t>
            </a:r>
          </a:p>
          <a:p>
            <a:pPr algn="l" rtl="0"/>
            <a:r>
              <a:rPr lang="en-US" dirty="0" smtClean="0"/>
              <a:t>Session Manager</a:t>
            </a:r>
          </a:p>
          <a:p>
            <a:pPr algn="l" rtl="0"/>
            <a:r>
              <a:rPr lang="en-US" dirty="0" smtClean="0"/>
              <a:t>Facebook Servlet</a:t>
            </a:r>
          </a:p>
          <a:p>
            <a:pPr algn="l" rtl="0"/>
            <a:r>
              <a:rPr lang="en-US" dirty="0" smtClean="0"/>
              <a:t>Email Servlet</a:t>
            </a:r>
          </a:p>
        </p:txBody>
      </p:sp>
    </p:spTree>
    <p:extLst>
      <p:ext uri="{BB962C8B-B14F-4D97-AF65-F5344CB8AC3E}">
        <p14:creationId xmlns:p14="http://schemas.microsoft.com/office/powerpoint/2010/main" val="3116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Client-server-</a:t>
            </a:r>
            <a:r>
              <a:rPr lang="en-US" dirty="0" err="1" smtClean="0"/>
              <a:t>db</a:t>
            </a:r>
            <a:r>
              <a:rPr lang="en-US" dirty="0" smtClean="0"/>
              <a:t> trade-off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Storing Big </a:t>
            </a:r>
            <a:r>
              <a:rPr lang="en-US" sz="2400" dirty="0" err="1" smtClean="0"/>
              <a:t>enteties</a:t>
            </a:r>
            <a:r>
              <a:rPr lang="en-US" sz="2400" dirty="0" smtClean="0"/>
              <a:t> -&gt; </a:t>
            </a:r>
          </a:p>
          <a:p>
            <a:pPr algn="l" rtl="0"/>
            <a:r>
              <a:rPr lang="en-US" sz="2400" dirty="0" smtClean="0"/>
              <a:t>A: more information with single extraction</a:t>
            </a:r>
          </a:p>
          <a:p>
            <a:pPr algn="l" rtl="0"/>
            <a:r>
              <a:rPr lang="en-US" sz="2400" dirty="0" smtClean="0"/>
              <a:t>D: Increase client waiting time</a:t>
            </a:r>
          </a:p>
          <a:p>
            <a:pPr algn="l" rtl="0"/>
            <a:r>
              <a:rPr lang="en-US" sz="2400" dirty="0" smtClean="0"/>
              <a:t>D: Duplicated data</a:t>
            </a:r>
          </a:p>
          <a:p>
            <a:pPr algn="l" rtl="0"/>
            <a:r>
              <a:rPr lang="en-US" sz="2400" dirty="0" smtClean="0"/>
              <a:t>D: Often extracting unwanted data.</a:t>
            </a:r>
          </a:p>
          <a:p>
            <a:pPr marL="0" indent="0" algn="l" rtl="0">
              <a:buNone/>
            </a:pPr>
            <a:r>
              <a:rPr lang="en-US" sz="2400" dirty="0" smtClean="0"/>
              <a:t>Breaking each entity to many small ones -&gt;</a:t>
            </a:r>
          </a:p>
          <a:p>
            <a:pPr algn="l" rtl="0"/>
            <a:r>
              <a:rPr lang="en-US" sz="2400" dirty="0" smtClean="0"/>
              <a:t>D: More calculations required (either on server or client side)  </a:t>
            </a:r>
          </a:p>
          <a:p>
            <a:pPr algn="l" rtl="0"/>
            <a:r>
              <a:rPr lang="en-US" sz="2400" dirty="0" smtClean="0"/>
              <a:t>D: More DB Write/Read</a:t>
            </a:r>
          </a:p>
          <a:p>
            <a:pPr algn="l" rtl="0"/>
            <a:r>
              <a:rPr lang="en-US" sz="2400" dirty="0" smtClean="0"/>
              <a:t>D: More data for each entity (id for each object)</a:t>
            </a:r>
          </a:p>
          <a:p>
            <a:pPr algn="l" rtl="0"/>
            <a:r>
              <a:rPr lang="en-US" sz="2400" dirty="0" smtClean="0"/>
              <a:t>A: No data can’t will be duplicated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124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 </a:t>
            </a:r>
            <a:r>
              <a:rPr lang="en-US" dirty="0" err="1" smtClean="0"/>
              <a:t>Guidlines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כמה שפחות עבודה בצד השרת – כמה שאפשר חישובים לצד ה</a:t>
            </a:r>
            <a:r>
              <a:rPr lang="en-US" dirty="0" smtClean="0"/>
              <a:t>User</a:t>
            </a:r>
          </a:p>
          <a:p>
            <a:r>
              <a:rPr lang="he-IL" dirty="0" smtClean="0"/>
              <a:t>פירוק ישויות לחלקים קטנים והצבעה עליהם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About the project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Social Game</a:t>
            </a:r>
          </a:p>
          <a:p>
            <a:pPr algn="l" rtl="0"/>
            <a:r>
              <a:rPr lang="en-US" dirty="0" smtClean="0"/>
              <a:t>Web application</a:t>
            </a:r>
          </a:p>
          <a:p>
            <a:pPr algn="l" rtl="0"/>
            <a:r>
              <a:rPr lang="en-US" dirty="0" smtClean="0"/>
              <a:t>Users </a:t>
            </a:r>
          </a:p>
          <a:p>
            <a:pPr algn="l" rtl="0"/>
            <a:r>
              <a:rPr lang="en-US" dirty="0" smtClean="0"/>
              <a:t>Friend request</a:t>
            </a:r>
          </a:p>
          <a:p>
            <a:pPr algn="l" rtl="0"/>
            <a:r>
              <a:rPr lang="en-US" dirty="0" smtClean="0"/>
              <a:t>Image uploads</a:t>
            </a:r>
            <a:endParaRPr lang="en-US" dirty="0" smtClean="0"/>
          </a:p>
          <a:p>
            <a:pPr algn="l" rtl="0"/>
            <a:r>
              <a:rPr lang="en-US" dirty="0" smtClean="0"/>
              <a:t>Messages system</a:t>
            </a:r>
            <a:endParaRPr lang="en-US" dirty="0" smtClean="0"/>
          </a:p>
          <a:p>
            <a:pPr algn="l" rtl="0"/>
            <a:r>
              <a:rPr lang="en-US" dirty="0" smtClean="0"/>
              <a:t>Missions </a:t>
            </a:r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Creating a game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problem:</a:t>
            </a:r>
          </a:p>
          <a:p>
            <a:pPr marL="0" indent="0" algn="l" rtl="0">
              <a:buNone/>
            </a:pPr>
            <a:r>
              <a:rPr lang="en-US" dirty="0"/>
              <a:t>	 </a:t>
            </a:r>
            <a:r>
              <a:rPr lang="en-US" dirty="0" err="1"/>
              <a:t>Gamification</a:t>
            </a:r>
            <a:r>
              <a:rPr lang="en-US" dirty="0"/>
              <a:t> and </a:t>
            </a:r>
            <a:r>
              <a:rPr lang="en-US" dirty="0" err="1" smtClean="0"/>
              <a:t>virality</a:t>
            </a:r>
            <a:r>
              <a:rPr lang="en-US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22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side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Unit test</a:t>
            </a:r>
            <a:endParaRPr lang="he-IL" dirty="0" smtClean="0"/>
          </a:p>
          <a:p>
            <a:r>
              <a:rPr lang="en-US" dirty="0" smtClean="0">
                <a:hlinkClick r:id="rId2"/>
              </a:rPr>
              <a:t>http://www.youtube.com/watch?v=lg4S-M0R_I0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1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 </a:t>
            </a:r>
            <a:r>
              <a:rPr lang="he-IL" dirty="0" err="1" smtClean="0"/>
              <a:t>לגילעד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האם להגיד שלא השקענו ב</a:t>
            </a:r>
            <a:r>
              <a:rPr lang="en-US" dirty="0" smtClean="0"/>
              <a:t>UI </a:t>
            </a:r>
            <a:r>
              <a:rPr lang="he-IL" dirty="0" smtClean="0"/>
              <a:t>? או שהיה קושי</a:t>
            </a:r>
          </a:p>
          <a:p>
            <a:r>
              <a:rPr lang="he-IL" dirty="0" smtClean="0"/>
              <a:t>האם כדי לדבר על </a:t>
            </a:r>
            <a:r>
              <a:rPr lang="he-IL" dirty="0" err="1" smtClean="0"/>
              <a:t>פייסבוק</a:t>
            </a:r>
            <a:r>
              <a:rPr lang="he-IL" dirty="0" smtClean="0"/>
              <a:t>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1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Our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Scaling </a:t>
            </a:r>
          </a:p>
          <a:p>
            <a:pPr algn="l" rtl="0"/>
            <a:r>
              <a:rPr lang="en-US" smtClean="0"/>
              <a:t>Crossed Platforms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1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How we decided to implemented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Existing Design patterns </a:t>
            </a:r>
          </a:p>
          <a:p>
            <a:pPr lvl="1" algn="l" rtl="0"/>
            <a:r>
              <a:rPr lang="en-US" dirty="0" smtClean="0"/>
              <a:t>MVC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JSP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MVP</a:t>
            </a:r>
          </a:p>
          <a:p>
            <a:pPr algn="l" rtl="0"/>
            <a:endParaRPr lang="en-US" dirty="0" smtClean="0"/>
          </a:p>
        </p:txBody>
      </p:sp>
      <p:pic>
        <p:nvPicPr>
          <p:cNvPr id="1026" name="Picture 2" descr="C:\Users\igovorov\Downloads\240px-ModelViewControllerDiagram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3016"/>
            <a:ext cx="2286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govorov\Downloads\fig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31738"/>
            <a:ext cx="4286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19400" y="4615006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2369" y="5211288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2369" y="5909684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3467100" y="4984338"/>
            <a:ext cx="2969" cy="22695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3470069" y="5580620"/>
            <a:ext cx="0" cy="32906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How we decided to implement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We choose th</a:t>
            </a:r>
            <a:r>
              <a:rPr lang="en-US" dirty="0" smtClean="0"/>
              <a:t>e MVP design pattern. Why?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/>
              <a:t>Crossed platform </a:t>
            </a:r>
          </a:p>
          <a:p>
            <a:pPr lvl="1" algn="l" rtl="0"/>
            <a:r>
              <a:rPr lang="en-US" dirty="0" smtClean="0"/>
              <a:t>Decupling</a:t>
            </a:r>
          </a:p>
          <a:p>
            <a:pPr algn="l" rtl="0"/>
            <a:r>
              <a:rPr lang="en-US" dirty="0" smtClean="0"/>
              <a:t>Disadvantages:</a:t>
            </a:r>
          </a:p>
          <a:p>
            <a:pPr lvl="1" algn="l" rtl="0"/>
            <a:r>
              <a:rPr lang="en-US" dirty="0" smtClean="0"/>
              <a:t>Longer development time</a:t>
            </a:r>
          </a:p>
          <a:p>
            <a:pPr lvl="1" algn="l" rtl="0"/>
            <a:r>
              <a:rPr lang="en-US" dirty="0" smtClean="0"/>
              <a:t>Less 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2667000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9969" y="3263282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969" y="3961678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124700" y="3036332"/>
            <a:ext cx="2969" cy="22695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7127669" y="3632614"/>
            <a:ext cx="0" cy="32906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</a:t>
            </a:r>
            <a:endParaRPr lang="he-IL" dirty="0"/>
          </a:p>
        </p:txBody>
      </p:sp>
      <p:sp>
        <p:nvSpPr>
          <p:cNvPr id="36" name="Rectangle 35"/>
          <p:cNvSpPr/>
          <p:nvPr/>
        </p:nvSpPr>
        <p:spPr>
          <a:xfrm>
            <a:off x="3778600" y="1216042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83382" y="5196694"/>
            <a:ext cx="0" cy="413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3382" y="5979899"/>
            <a:ext cx="23909" cy="401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8600" y="4460025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6178623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11891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04451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43" name="Left Brace 42"/>
          <p:cNvSpPr/>
          <p:nvPr/>
        </p:nvSpPr>
        <p:spPr>
          <a:xfrm>
            <a:off x="2991860" y="1594871"/>
            <a:ext cx="609600" cy="1261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Left Brace 43"/>
          <p:cNvSpPr/>
          <p:nvPr/>
        </p:nvSpPr>
        <p:spPr>
          <a:xfrm>
            <a:off x="3026496" y="3259118"/>
            <a:ext cx="609600" cy="1937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Left Brace 44"/>
          <p:cNvSpPr/>
          <p:nvPr/>
        </p:nvSpPr>
        <p:spPr>
          <a:xfrm>
            <a:off x="3083894" y="5549669"/>
            <a:ext cx="609600" cy="1261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>
            <a:off x="1839757" y="2059136"/>
            <a:ext cx="8130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467860" y="4007233"/>
            <a:ext cx="11849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124563" y="5979899"/>
            <a:ext cx="6806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11891" y="1594871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4211891" y="2378076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 layer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4235800" y="314859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Servlets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87982" y="4827362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4187982" y="561056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4211891" y="638108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XML (UI-Binder)</a:t>
            </a:r>
            <a:endParaRPr lang="en-US" dirty="0" smtClean="0"/>
          </a:p>
        </p:txBody>
      </p: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>
            <a:off x="5507291" y="1964203"/>
            <a:ext cx="0" cy="413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>
            <a:off x="5507291" y="2747408"/>
            <a:ext cx="23909" cy="401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View 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603072" y="1524000"/>
            <a:ext cx="3385965" cy="5105400"/>
            <a:chOff x="1453293" y="1216042"/>
            <a:chExt cx="5830507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35679" y="2002484"/>
              <a:ext cx="1157123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Model</a:t>
              </a:r>
              <a:endParaRPr lang="he-IL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3293" y="4007233"/>
              <a:ext cx="1653978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Presenter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06142" y="5979899"/>
              <a:ext cx="1216195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  <a:endParaRPr lang="en-US" sz="1400" dirty="0" smtClean="0"/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GWT - Google </a:t>
            </a:r>
            <a:r>
              <a:rPr lang="en-US" dirty="0" smtClean="0"/>
              <a:t>Web </a:t>
            </a:r>
            <a:r>
              <a:rPr lang="en-US" dirty="0" smtClean="0"/>
              <a:t>Toolkit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 smtClean="0"/>
              <a:t>Client </a:t>
            </a:r>
            <a:r>
              <a:rPr lang="en-US" dirty="0"/>
              <a:t>side is written same as server side in Java</a:t>
            </a:r>
          </a:p>
          <a:p>
            <a:pPr lvl="1" algn="l" rtl="0"/>
            <a:r>
              <a:rPr lang="en-US" dirty="0" smtClean="0"/>
              <a:t>Multiple </a:t>
            </a:r>
            <a:r>
              <a:rPr lang="en-US" dirty="0"/>
              <a:t>platform </a:t>
            </a:r>
            <a:r>
              <a:rPr lang="en-US" dirty="0" smtClean="0"/>
              <a:t>support</a:t>
            </a:r>
          </a:p>
          <a:p>
            <a:pPr lvl="1" algn="l" rtl="0"/>
            <a:r>
              <a:rPr lang="en-US" dirty="0" smtClean="0"/>
              <a:t>Supports all the Web browsers</a:t>
            </a:r>
            <a:endParaRPr lang="en-US" dirty="0"/>
          </a:p>
          <a:p>
            <a:pPr lvl="1" algn="l" rtl="0"/>
            <a:r>
              <a:rPr lang="en-US" dirty="0" smtClean="0"/>
              <a:t>Power </a:t>
            </a:r>
            <a:r>
              <a:rPr lang="en-US" dirty="0"/>
              <a:t>of Java:</a:t>
            </a:r>
          </a:p>
          <a:p>
            <a:pPr lvl="2" algn="l" rtl="0"/>
            <a:r>
              <a:rPr lang="en-US" dirty="0"/>
              <a:t>Java Events</a:t>
            </a:r>
          </a:p>
          <a:p>
            <a:pPr lvl="2" algn="l" rtl="0"/>
            <a:r>
              <a:rPr lang="en-US" dirty="0"/>
              <a:t>Compilation Error detection </a:t>
            </a:r>
          </a:p>
          <a:p>
            <a:pPr lvl="2" algn="l" rtl="0"/>
            <a:r>
              <a:rPr lang="en-US" dirty="0"/>
              <a:t>Complex </a:t>
            </a:r>
            <a:r>
              <a:rPr lang="en-US" dirty="0" smtClean="0"/>
              <a:t>classes</a:t>
            </a:r>
          </a:p>
          <a:p>
            <a:pPr lvl="2" algn="l" rtl="0"/>
            <a:r>
              <a:rPr lang="en-US"/>
              <a:t>Debug environment</a:t>
            </a:r>
            <a:endParaRPr lang="en-US" dirty="0"/>
          </a:p>
          <a:p>
            <a:pPr lvl="1" algn="l" rtl="0"/>
            <a:r>
              <a:rPr lang="en-US" dirty="0" smtClean="0"/>
              <a:t>Useful </a:t>
            </a:r>
            <a:r>
              <a:rPr lang="en-US" dirty="0"/>
              <a:t>tools like GWT designer, Client bundle</a:t>
            </a:r>
          </a:p>
          <a:p>
            <a:pPr marL="274320" lvl="1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Disadvantages: 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 smtClean="0"/>
              <a:t>? is longer</a:t>
            </a:r>
          </a:p>
          <a:p>
            <a:pPr lvl="1" algn="l" rtl="0"/>
            <a:r>
              <a:rPr lang="en-US" dirty="0" smtClean="0"/>
              <a:t>Not </a:t>
            </a:r>
            <a:r>
              <a:rPr lang="en-US" dirty="0" smtClean="0"/>
              <a:t>all JavaScript commands are implemented</a:t>
            </a:r>
          </a:p>
          <a:p>
            <a:pPr lvl="1" algn="l" rtl="0"/>
            <a:r>
              <a:rPr lang="en-US" dirty="0" smtClean="0"/>
              <a:t>New </a:t>
            </a:r>
            <a:r>
              <a:rPr lang="en-US" dirty="0" smtClean="0"/>
              <a:t>tool - found some bugs</a:t>
            </a:r>
          </a:p>
        </p:txBody>
      </p:sp>
    </p:spTree>
    <p:extLst>
      <p:ext uri="{BB962C8B-B14F-4D97-AF65-F5344CB8AC3E}">
        <p14:creationId xmlns:p14="http://schemas.microsoft.com/office/powerpoint/2010/main" val="26845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Presenter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314530" y="1524000"/>
            <a:ext cx="3674507" cy="5105400"/>
            <a:chOff x="956435" y="1216042"/>
            <a:chExt cx="6327365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35679" y="2002484"/>
              <a:ext cx="1157123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Model</a:t>
              </a:r>
              <a:endParaRPr lang="he-IL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6435" y="4007233"/>
              <a:ext cx="2150837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Presenter</a:t>
              </a:r>
              <a:endParaRPr lang="he-IL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6100" y="5979899"/>
              <a:ext cx="1016237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  <a:endParaRPr lang="en-US" sz="1400" dirty="0" smtClean="0"/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GWTP - Google </a:t>
            </a:r>
            <a:r>
              <a:rPr lang="en-US" dirty="0" smtClean="0"/>
              <a:t>Web </a:t>
            </a:r>
            <a:r>
              <a:rPr lang="en-US" dirty="0" smtClean="0"/>
              <a:t>Toolkit Platform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/>
              <a:t>Convenient and reliable API for communication between client-server </a:t>
            </a:r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9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Model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603072" y="1524000"/>
            <a:ext cx="3385965" cy="5105400"/>
            <a:chOff x="1453294" y="1216042"/>
            <a:chExt cx="5830506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26525" y="2002484"/>
              <a:ext cx="1466277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Model</a:t>
              </a:r>
              <a:endParaRPr lang="he-IL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3294" y="4007233"/>
              <a:ext cx="1653978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Presenter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6100" y="5979899"/>
              <a:ext cx="1016237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  <a:endParaRPr lang="en-US" sz="1400" dirty="0" smtClean="0"/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GAE – Google App Engine</a:t>
            </a:r>
          </a:p>
          <a:p>
            <a:pPr lvl="1" algn="l" rtl="0"/>
            <a:r>
              <a:rPr lang="en-US" dirty="0" smtClean="0"/>
              <a:t>Scaling</a:t>
            </a:r>
          </a:p>
          <a:p>
            <a:pPr lvl="1" algn="l" rtl="0"/>
            <a:r>
              <a:rPr lang="en-US" dirty="0" smtClean="0"/>
              <a:t>Performance </a:t>
            </a:r>
            <a:endParaRPr lang="en-US" dirty="0"/>
          </a:p>
          <a:p>
            <a:pPr lvl="1" algn="l" rtl="0"/>
            <a:r>
              <a:rPr lang="en-US" dirty="0" err="1" smtClean="0"/>
              <a:t>Datastore</a:t>
            </a:r>
            <a:r>
              <a:rPr lang="en-US" dirty="0" smtClean="0"/>
              <a:t> </a:t>
            </a:r>
            <a:endParaRPr lang="en-US" dirty="0"/>
          </a:p>
          <a:p>
            <a:pPr algn="l" rtl="0"/>
            <a:r>
              <a:rPr lang="en-US" dirty="0" smtClean="0"/>
              <a:t>Objectify</a:t>
            </a:r>
          </a:p>
          <a:p>
            <a:pPr lvl="1" algn="l" rtl="0"/>
            <a:r>
              <a:rPr lang="en-US" dirty="0" smtClean="0"/>
              <a:t>Responsible for insert of complex classes into database.</a:t>
            </a:r>
          </a:p>
          <a:p>
            <a:pPr lvl="1" algn="l" rtl="0"/>
            <a:r>
              <a:rPr lang="en-US" dirty="0" smtClean="0"/>
              <a:t>Flexible and open to changes</a:t>
            </a:r>
            <a:endParaRPr lang="en-US" dirty="0"/>
          </a:p>
          <a:p>
            <a:pPr algn="l" rtl="0"/>
            <a:r>
              <a:rPr lang="en-US" dirty="0" smtClean="0"/>
              <a:t>Services</a:t>
            </a:r>
          </a:p>
          <a:p>
            <a:pPr lvl="1" algn="l" rtl="0"/>
            <a:r>
              <a:rPr lang="en-US" dirty="0" smtClean="0"/>
              <a:t>Game Logic </a:t>
            </a:r>
          </a:p>
          <a:p>
            <a:pPr lvl="1" algn="l" rtl="0"/>
            <a:r>
              <a:rPr lang="en-US" dirty="0"/>
              <a:t>B</a:t>
            </a:r>
            <a:r>
              <a:rPr lang="en-US" dirty="0" smtClean="0"/>
              <a:t>usiness rules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4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732</TotalTime>
  <Words>783</Words>
  <Application>Microsoft Office PowerPoint</Application>
  <PresentationFormat>On-screen Show (4:3)</PresentationFormat>
  <Paragraphs>219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The W-Game הצגת הפרויקט מול פורום שופטים מצומצם </vt:lpstr>
      <vt:lpstr>About the project</vt:lpstr>
      <vt:lpstr>Our Goals</vt:lpstr>
      <vt:lpstr>How we decided to implemented</vt:lpstr>
      <vt:lpstr>How we decided to implement</vt:lpstr>
      <vt:lpstr>Our architecture </vt:lpstr>
      <vt:lpstr>Our architecture - View </vt:lpstr>
      <vt:lpstr>Our architecture - Presenter</vt:lpstr>
      <vt:lpstr>Our architecture - Model</vt:lpstr>
      <vt:lpstr>Game logic and business rules</vt:lpstr>
      <vt:lpstr>Mission delivery logic</vt:lpstr>
      <vt:lpstr>Mission logic</vt:lpstr>
      <vt:lpstr>Message Logic</vt:lpstr>
      <vt:lpstr>Message Logic</vt:lpstr>
      <vt:lpstr>Data layer</vt:lpstr>
      <vt:lpstr>Service Layer</vt:lpstr>
      <vt:lpstr>Servlets</vt:lpstr>
      <vt:lpstr>Client-server-db trade-off</vt:lpstr>
      <vt:lpstr>Work Guidlines</vt:lpstr>
      <vt:lpstr>Creating a game</vt:lpstr>
      <vt:lpstr>הצגה</vt:lpstr>
      <vt:lpstr>שאלות לגילעד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 הצגת הפרויקט מול פורום שופטים מצומצם</dc:title>
  <dc:creator>Govorov, Igor</dc:creator>
  <cp:lastModifiedBy>Govorov, Igor</cp:lastModifiedBy>
  <cp:revision>73</cp:revision>
  <dcterms:created xsi:type="dcterms:W3CDTF">2012-06-04T11:38:53Z</dcterms:created>
  <dcterms:modified xsi:type="dcterms:W3CDTF">2012-06-09T11:56:06Z</dcterms:modified>
</cp:coreProperties>
</file>