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58" r:id="rId4"/>
    <p:sldId id="266" r:id="rId5"/>
    <p:sldId id="268" r:id="rId6"/>
    <p:sldId id="272" r:id="rId7"/>
    <p:sldId id="267" r:id="rId8"/>
    <p:sldId id="259" r:id="rId9"/>
    <p:sldId id="260" r:id="rId10"/>
    <p:sldId id="261" r:id="rId11"/>
    <p:sldId id="262" r:id="rId12"/>
    <p:sldId id="264" r:id="rId13"/>
    <p:sldId id="263" r:id="rId14"/>
    <p:sldId id="270" r:id="rId15"/>
    <p:sldId id="265" r:id="rId16"/>
    <p:sldId id="271" r:id="rId17"/>
  </p:sldIdLst>
  <p:sldSz cx="9144000" cy="6858000" type="screen4x3"/>
  <p:notesSz cx="6669088"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331" autoAdjust="0"/>
  </p:normalViewPr>
  <p:slideViewPr>
    <p:cSldViewPr>
      <p:cViewPr>
        <p:scale>
          <a:sx n="66" d="100"/>
          <a:sy n="66" d="100"/>
        </p:scale>
        <p:origin x="-1920"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889938" cy="4964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1"/>
            <a:ext cx="2889938" cy="496410"/>
          </a:xfrm>
          <a:prstGeom prst="rect">
            <a:avLst/>
          </a:prstGeom>
        </p:spPr>
        <p:txBody>
          <a:bodyPr vert="horz" lIns="91440" tIns="45720" rIns="91440" bIns="45720" rtlCol="0"/>
          <a:lstStyle>
            <a:lvl1pPr algn="r">
              <a:defRPr sz="1200"/>
            </a:lvl1pPr>
          </a:lstStyle>
          <a:p>
            <a:fld id="{97E2DBAF-D902-42CD-B33F-BC9BFB3EADD2}" type="datetimeFigureOut">
              <a:rPr lang="en-US" smtClean="0"/>
              <a:t>11/28/2012</a:t>
            </a:fld>
            <a:endParaRPr lang="en-US"/>
          </a:p>
        </p:txBody>
      </p:sp>
      <p:sp>
        <p:nvSpPr>
          <p:cNvPr id="4" name="Footer Placeholder 3"/>
          <p:cNvSpPr>
            <a:spLocks noGrp="1"/>
          </p:cNvSpPr>
          <p:nvPr>
            <p:ph type="ftr" sz="quarter" idx="2"/>
          </p:nvPr>
        </p:nvSpPr>
        <p:spPr>
          <a:xfrm>
            <a:off x="0" y="9430094"/>
            <a:ext cx="2889938" cy="4964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4"/>
            <a:ext cx="2889938" cy="496410"/>
          </a:xfrm>
          <a:prstGeom prst="rect">
            <a:avLst/>
          </a:prstGeom>
        </p:spPr>
        <p:txBody>
          <a:bodyPr vert="horz" lIns="91440" tIns="45720" rIns="91440" bIns="45720" rtlCol="0" anchor="b"/>
          <a:lstStyle>
            <a:lvl1pPr algn="r">
              <a:defRPr sz="1200"/>
            </a:lvl1pPr>
          </a:lstStyle>
          <a:p>
            <a:fld id="{BD53FD6C-F279-4912-A18B-4995820AE449}" type="slidenum">
              <a:rPr lang="en-US" smtClean="0"/>
              <a:t>‹#›</a:t>
            </a:fld>
            <a:endParaRPr lang="en-US"/>
          </a:p>
        </p:txBody>
      </p:sp>
    </p:spTree>
    <p:extLst>
      <p:ext uri="{BB962C8B-B14F-4D97-AF65-F5344CB8AC3E}">
        <p14:creationId xmlns:p14="http://schemas.microsoft.com/office/powerpoint/2010/main" val="276741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779151" y="1"/>
            <a:ext cx="2889938" cy="49641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45" y="1"/>
            <a:ext cx="2889938" cy="496410"/>
          </a:xfrm>
          <a:prstGeom prst="rect">
            <a:avLst/>
          </a:prstGeom>
        </p:spPr>
        <p:txBody>
          <a:bodyPr vert="horz" lIns="91440" tIns="45720" rIns="91440" bIns="45720" rtlCol="1"/>
          <a:lstStyle>
            <a:lvl1pPr algn="l">
              <a:defRPr sz="1200"/>
            </a:lvl1pPr>
          </a:lstStyle>
          <a:p>
            <a:fld id="{9A78BA3A-7736-4AAE-B32E-AB7964FE7FAF}" type="datetimeFigureOut">
              <a:rPr lang="he-IL" smtClean="0"/>
              <a:t>י"ד/כסלו/תשע"ג</a:t>
            </a:fld>
            <a:endParaRPr lang="he-IL"/>
          </a:p>
        </p:txBody>
      </p:sp>
      <p:sp>
        <p:nvSpPr>
          <p:cNvPr id="4" name="Slide Image Placeholder 3"/>
          <p:cNvSpPr>
            <a:spLocks noGrp="1" noRot="1" noChangeAspect="1"/>
          </p:cNvSpPr>
          <p:nvPr>
            <p:ph type="sldImg" idx="2"/>
          </p:nvPr>
        </p:nvSpPr>
        <p:spPr>
          <a:xfrm>
            <a:off x="854075" y="744538"/>
            <a:ext cx="4960938" cy="3721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66909" y="4715908"/>
            <a:ext cx="5335270" cy="4467702"/>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779151" y="9430094"/>
            <a:ext cx="2889938" cy="49641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45" y="9430094"/>
            <a:ext cx="2889938" cy="496410"/>
          </a:xfrm>
          <a:prstGeom prst="rect">
            <a:avLst/>
          </a:prstGeom>
        </p:spPr>
        <p:txBody>
          <a:bodyPr vert="horz" lIns="91440" tIns="45720" rIns="91440" bIns="45720" rtlCol="1" anchor="b"/>
          <a:lstStyle>
            <a:lvl1pPr algn="l">
              <a:defRPr sz="1200"/>
            </a:lvl1pPr>
          </a:lstStyle>
          <a:p>
            <a:fld id="{7A6A5AAE-82E3-4B26-81AD-E86F1575EFF2}" type="slidenum">
              <a:rPr lang="he-IL" smtClean="0"/>
              <a:t>‹#›</a:t>
            </a:fld>
            <a:endParaRPr lang="he-IL"/>
          </a:p>
        </p:txBody>
      </p:sp>
    </p:spTree>
    <p:extLst>
      <p:ext uri="{BB962C8B-B14F-4D97-AF65-F5344CB8AC3E}">
        <p14:creationId xmlns:p14="http://schemas.microsoft.com/office/powerpoint/2010/main" val="236362555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a:t>
            </a:fld>
            <a:endParaRPr lang="he-IL"/>
          </a:p>
        </p:txBody>
      </p:sp>
    </p:spTree>
    <p:extLst>
      <p:ext uri="{BB962C8B-B14F-4D97-AF65-F5344CB8AC3E}">
        <p14:creationId xmlns:p14="http://schemas.microsoft.com/office/powerpoint/2010/main" val="710817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10</a:t>
            </a:fld>
            <a:endParaRPr lang="he-IL"/>
          </a:p>
        </p:txBody>
      </p:sp>
    </p:spTree>
    <p:extLst>
      <p:ext uri="{BB962C8B-B14F-4D97-AF65-F5344CB8AC3E}">
        <p14:creationId xmlns:p14="http://schemas.microsoft.com/office/powerpoint/2010/main" val="3938388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11</a:t>
            </a:fld>
            <a:endParaRPr lang="he-IL"/>
          </a:p>
        </p:txBody>
      </p:sp>
    </p:spTree>
    <p:extLst>
      <p:ext uri="{BB962C8B-B14F-4D97-AF65-F5344CB8AC3E}">
        <p14:creationId xmlns:p14="http://schemas.microsoft.com/office/powerpoint/2010/main" val="350105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12</a:t>
            </a:fld>
            <a:endParaRPr lang="he-IL"/>
          </a:p>
        </p:txBody>
      </p:sp>
    </p:spTree>
    <p:extLst>
      <p:ext uri="{BB962C8B-B14F-4D97-AF65-F5344CB8AC3E}">
        <p14:creationId xmlns:p14="http://schemas.microsoft.com/office/powerpoint/2010/main" val="2287847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itchFamily="34" charset="0"/>
              <a:buChar char="•"/>
            </a:pPr>
            <a:r>
              <a:rPr lang="he-IL" b="1" dirty="0" smtClean="0"/>
              <a:t>נבדוק שהסימולטור מציאותי </a:t>
            </a:r>
            <a:r>
              <a:rPr lang="he-IL" dirty="0" smtClean="0"/>
              <a:t>ע"י השוואת נתוני סביבה שהסימולטור מציג לבין נתוני הסביבה שמספק התקן</a:t>
            </a:r>
            <a:r>
              <a:rPr lang="en-US" dirty="0" smtClean="0"/>
              <a:t>WIFI </a:t>
            </a:r>
            <a:r>
              <a:rPr lang="he-IL" dirty="0" smtClean="0"/>
              <a:t> אמתי במצבי עבודה שונים (שליחת נתונים..), בתנאי סביבה שונים (מקרי קיצון ומקרי אמצע).</a:t>
            </a:r>
            <a:endParaRPr lang="ru-RU" dirty="0" smtClean="0"/>
          </a:p>
          <a:p>
            <a:pPr marL="171450" indent="-171450" algn="r" rtl="1">
              <a:buFont typeface="Arial" pitchFamily="34" charset="0"/>
              <a:buChar char="•"/>
            </a:pPr>
            <a:r>
              <a:rPr lang="he-IL" dirty="0" smtClean="0"/>
              <a:t>במילים אחרות נבדוק שהסימולטור שלנו מתנהג כמה התקן </a:t>
            </a:r>
            <a:r>
              <a:rPr lang="en-US" dirty="0" smtClean="0"/>
              <a:t>WIFI</a:t>
            </a:r>
            <a:r>
              <a:rPr lang="he-IL" dirty="0" smtClean="0"/>
              <a:t> אמתי ביחס לנתוני סביבה הרלוונטיים לאלגוריתמי </a:t>
            </a:r>
            <a:r>
              <a:rPr lang="en-US" dirty="0" smtClean="0"/>
              <a:t>SLS</a:t>
            </a:r>
            <a:r>
              <a:rPr lang="he-IL" dirty="0" smtClean="0"/>
              <a:t> במצבי עבודה שונים (לדוגמא: שליחת נתונים). </a:t>
            </a:r>
          </a:p>
          <a:p>
            <a:pPr marL="171450" indent="-171450" algn="r" rtl="1">
              <a:buFont typeface="Arial" pitchFamily="34" charset="0"/>
              <a:buChar char="•"/>
            </a:pPr>
            <a:endParaRPr lang="he-IL" dirty="0" smtClean="0"/>
          </a:p>
          <a:p>
            <a:pPr marL="171450" lvl="0" indent="-171450" algn="r" rtl="1">
              <a:buFont typeface="Arial" pitchFamily="34" charset="0"/>
              <a:buChar char="•"/>
            </a:pPr>
            <a:r>
              <a:rPr lang="he-IL" b="1" dirty="0" smtClean="0"/>
              <a:t>נבדוק שהאלגוריתמים נותנים יעילות מרבית </a:t>
            </a:r>
            <a:r>
              <a:rPr lang="he-IL" dirty="0" smtClean="0"/>
              <a:t>– נבחר </a:t>
            </a:r>
            <a:r>
              <a:rPr lang="en-US" dirty="0" smtClean="0"/>
              <a:t>X</a:t>
            </a:r>
            <a:r>
              <a:rPr lang="he-IL" dirty="0" smtClean="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smtClean="0"/>
          </a:p>
          <a:p>
            <a:pPr marL="171450" indent="-171450" algn="r" rtl="1">
              <a:buFont typeface="Arial" pitchFamily="34" charset="0"/>
              <a:buChar char="•"/>
            </a:pPr>
            <a:r>
              <a:rPr lang="he-IL" dirty="0" smtClean="0"/>
              <a:t>(</a:t>
            </a:r>
            <a:r>
              <a:rPr lang="he-IL" u="sng" dirty="0" smtClean="0"/>
              <a:t>מוד עבודה</a:t>
            </a:r>
            <a:r>
              <a:rPr lang="he-IL" dirty="0" smtClean="0"/>
              <a:t>: </a:t>
            </a:r>
            <a:r>
              <a:rPr lang="en-US" dirty="0" smtClean="0"/>
              <a:t>TDLS </a:t>
            </a:r>
            <a:r>
              <a:rPr lang="he-IL" dirty="0" smtClean="0"/>
              <a:t> והדרך הרגילה (</a:t>
            </a:r>
            <a:r>
              <a:rPr lang="en-US" dirty="0" smtClean="0"/>
              <a:t>BSS</a:t>
            </a:r>
            <a:r>
              <a:rPr lang="he-IL" dirty="0" smtClean="0"/>
              <a:t>))  </a:t>
            </a:r>
            <a:endParaRPr lang="ru-RU" dirty="0" smtClean="0"/>
          </a:p>
          <a:p>
            <a:pPr marL="171450" indent="-171450" algn="r" rtl="1">
              <a:buFont typeface="Arial" pitchFamily="34" charset="0"/>
              <a:buChar char="•"/>
            </a:pPr>
            <a:r>
              <a:rPr lang="he-IL" dirty="0" smtClean="0"/>
              <a:t>(</a:t>
            </a:r>
            <a:r>
              <a:rPr lang="he-IL" u="sng" dirty="0" smtClean="0"/>
              <a:t>מצבי סביבה</a:t>
            </a:r>
            <a:r>
              <a:rPr lang="he-IL" dirty="0" smtClean="0"/>
              <a:t>: מרחק בין תחנות, מספר תחנות בסביה, רעש בסביה – </a:t>
            </a:r>
            <a:r>
              <a:rPr lang="en-US" dirty="0" smtClean="0"/>
              <a:t>CRC</a:t>
            </a:r>
            <a:r>
              <a:rPr lang="he-IL" dirty="0" smtClean="0"/>
              <a:t>, עוצמת שידור ועוד..)</a:t>
            </a:r>
            <a:endParaRPr lang="ru-RU" dirty="0" smtClean="0"/>
          </a:p>
          <a:p>
            <a:pPr marL="171450" indent="-171450" algn="r" rtl="1">
              <a:buFont typeface="Arial" pitchFamily="34" charset="0"/>
              <a:buChar char="•"/>
            </a:pP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13</a:t>
            </a:fld>
            <a:endParaRPr lang="he-IL"/>
          </a:p>
        </p:txBody>
      </p:sp>
    </p:spTree>
    <p:extLst>
      <p:ext uri="{BB962C8B-B14F-4D97-AF65-F5344CB8AC3E}">
        <p14:creationId xmlns:p14="http://schemas.microsoft.com/office/powerpoint/2010/main" val="411862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14</a:t>
            </a:fld>
            <a:endParaRPr lang="he-IL"/>
          </a:p>
        </p:txBody>
      </p:sp>
    </p:spTree>
    <p:extLst>
      <p:ext uri="{BB962C8B-B14F-4D97-AF65-F5344CB8AC3E}">
        <p14:creationId xmlns:p14="http://schemas.microsoft.com/office/powerpoint/2010/main" val="294059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15</a:t>
            </a:fld>
            <a:endParaRPr lang="he-IL"/>
          </a:p>
        </p:txBody>
      </p:sp>
    </p:spTree>
    <p:extLst>
      <p:ext uri="{BB962C8B-B14F-4D97-AF65-F5344CB8AC3E}">
        <p14:creationId xmlns:p14="http://schemas.microsoft.com/office/powerpoint/2010/main" val="411624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16</a:t>
            </a:fld>
            <a:endParaRPr lang="he-IL"/>
          </a:p>
        </p:txBody>
      </p:sp>
    </p:spTree>
    <p:extLst>
      <p:ext uri="{BB962C8B-B14F-4D97-AF65-F5344CB8AC3E}">
        <p14:creationId xmlns:p14="http://schemas.microsoft.com/office/powerpoint/2010/main" val="1804969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6A5AAE-82E3-4B26-81AD-E86F1575EFF2}" type="slidenum">
              <a:rPr lang="he-IL" smtClean="0"/>
              <a:t>2</a:t>
            </a:fld>
            <a:endParaRPr lang="he-IL"/>
          </a:p>
        </p:txBody>
      </p:sp>
    </p:spTree>
    <p:extLst>
      <p:ext uri="{BB962C8B-B14F-4D97-AF65-F5344CB8AC3E}">
        <p14:creationId xmlns:p14="http://schemas.microsoft.com/office/powerpoint/2010/main" val="344344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מאז הולדתה של תקשורת אלחוטית</a:t>
            </a:r>
            <a:r>
              <a:rPr lang="en-US" dirty="0" smtClean="0"/>
              <a:t>WIFI </a:t>
            </a:r>
            <a:r>
              <a:rPr lang="he-IL" dirty="0" smtClean="0"/>
              <a:t> ועד היום פותחו מספר רב של דרכים ופרוטוקולים להעברת מיידע באמצעות תווך </a:t>
            </a:r>
            <a:r>
              <a:rPr lang="en-US" dirty="0" smtClean="0"/>
              <a:t>WIFI</a:t>
            </a:r>
            <a:r>
              <a:rPr lang="he-IL" dirty="0" smtClean="0"/>
              <a:t>.  </a:t>
            </a:r>
          </a:p>
          <a:p>
            <a:pPr marL="171450" indent="-171450" algn="r" rtl="1">
              <a:buFont typeface="Arial" pitchFamily="34" charset="0"/>
              <a:buChar char="•"/>
            </a:pPr>
            <a:r>
              <a:rPr lang="he-IL" dirty="0" smtClean="0"/>
              <a:t>כיום מכשיר בעל התקן </a:t>
            </a:r>
            <a:r>
              <a:rPr lang="en-US" dirty="0" smtClean="0"/>
              <a:t>WIFI </a:t>
            </a:r>
            <a:r>
              <a:rPr lang="he-IL" dirty="0" smtClean="0"/>
              <a:t> תומך במספר רב של פרוטוקולים הנ"ל</a:t>
            </a:r>
            <a:endParaRPr lang="en-US" dirty="0" smtClean="0"/>
          </a:p>
          <a:p>
            <a:pPr marL="171450" indent="-171450" algn="r" rtl="1">
              <a:buFont typeface="Arial" pitchFamily="34" charset="0"/>
              <a:buChar char="•"/>
            </a:pPr>
            <a:r>
              <a:rPr lang="he-IL" dirty="0" smtClean="0"/>
              <a:t>ברוב המקרים התקשורת מתבצעת באמצעות נקודת גישה (</a:t>
            </a:r>
            <a:r>
              <a:rPr lang="en-US" dirty="0" smtClean="0"/>
              <a:t>Access Point</a:t>
            </a:r>
            <a:r>
              <a:rPr lang="he-IL" dirty="0" smtClean="0"/>
              <a:t>).</a:t>
            </a:r>
            <a:endParaRPr lang="en-US" dirty="0" smtClean="0"/>
          </a:p>
          <a:p>
            <a:pPr marL="171450" indent="-171450" algn="r" rtl="1">
              <a:buFont typeface="Arial" pitchFamily="34" charset="0"/>
              <a:buChar char="•"/>
            </a:pPr>
            <a:r>
              <a:rPr lang="he-IL" dirty="0" smtClean="0"/>
              <a:t>לכל פרוטוקול יש היתרונות וחסרונות שונים בין פרוטוקול לפרוטוקול התלויים </a:t>
            </a:r>
            <a:r>
              <a:rPr lang="he-IL" b="1" dirty="0" smtClean="0"/>
              <a:t>בתנאי סביבה, חומרת ההתקנים, וציוד קצה</a:t>
            </a:r>
            <a:r>
              <a:rPr lang="he-IL" dirty="0" smtClean="0"/>
              <a:t>. אופן עבודה עם </a:t>
            </a:r>
            <a:r>
              <a:rPr lang="en-US" dirty="0" smtClean="0"/>
              <a:t>WIFI</a:t>
            </a:r>
            <a:r>
              <a:rPr lang="he-IL" dirty="0" smtClean="0"/>
              <a:t> מתחלק לשני סוגים עיקריים: </a:t>
            </a:r>
            <a:endParaRPr lang="ru-RU" dirty="0" smtClean="0"/>
          </a:p>
          <a:p>
            <a:pPr marL="628650" lvl="1" indent="-171450" algn="r" rtl="1">
              <a:buFont typeface="Arial" pitchFamily="34" charset="0"/>
              <a:buChar char="•"/>
            </a:pPr>
            <a:r>
              <a:rPr lang="he-IL" dirty="0" smtClean="0"/>
              <a:t>תקשורת לא ישירה המשתמשת </a:t>
            </a:r>
            <a:r>
              <a:rPr lang="he-IL" b="1" dirty="0" smtClean="0"/>
              <a:t>בנקודת גישה </a:t>
            </a:r>
            <a:r>
              <a:rPr lang="he-IL" dirty="0" smtClean="0"/>
              <a:t>(</a:t>
            </a:r>
            <a:r>
              <a:rPr lang="en-US" b="1" dirty="0" smtClean="0"/>
              <a:t>Base Service Set - BSS</a:t>
            </a:r>
            <a:r>
              <a:rPr lang="he-IL" b="1" dirty="0" smtClean="0"/>
              <a:t>)</a:t>
            </a:r>
          </a:p>
          <a:p>
            <a:pPr marL="628650" marR="0" lvl="1"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תקשורת ישירה בין שני התקני </a:t>
            </a:r>
            <a:r>
              <a:rPr lang="en-US" b="0" dirty="0" smtClean="0"/>
              <a:t>WIFI</a:t>
            </a:r>
            <a:r>
              <a:rPr lang="en-US" b="1" dirty="0" smtClean="0"/>
              <a:t> </a:t>
            </a:r>
            <a:r>
              <a:rPr lang="he-IL" b="1" dirty="0" smtClean="0"/>
              <a:t>(</a:t>
            </a:r>
            <a:r>
              <a:rPr lang="en-US" b="1" dirty="0" smtClean="0"/>
              <a:t>IBSS, Tunneled Data Link Setup - TDLS , WIFI Direct</a:t>
            </a:r>
            <a:r>
              <a:rPr lang="he-IL" b="1" dirty="0" smtClean="0"/>
              <a:t>)</a:t>
            </a:r>
            <a:endParaRPr lang="ru-RU" b="1" dirty="0" smtClean="0"/>
          </a:p>
          <a:p>
            <a:pPr marL="628650" lvl="1" indent="-171450" algn="r" rtl="1">
              <a:buFont typeface="Arial" pitchFamily="34" charset="0"/>
              <a:buChar char="•"/>
            </a:pP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3</a:t>
            </a:fld>
            <a:endParaRPr lang="he-IL"/>
          </a:p>
        </p:txBody>
      </p:sp>
    </p:spTree>
    <p:extLst>
      <p:ext uri="{BB962C8B-B14F-4D97-AF65-F5344CB8AC3E}">
        <p14:creationId xmlns:p14="http://schemas.microsoft.com/office/powerpoint/2010/main" val="1845053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2000" dirty="0" smtClean="0"/>
              <a:t>אחד הפרוטוקולים החדשים שמפתחים כיום נקרא</a:t>
            </a:r>
            <a:r>
              <a:rPr lang="en-US" sz="2000" dirty="0" smtClean="0"/>
              <a:t> TDLS (802.11z) </a:t>
            </a:r>
            <a:r>
              <a:rPr lang="he-IL" sz="2000" dirty="0" smtClean="0"/>
              <a:t>שהוסף ב – 2012 כהרחבה ל</a:t>
            </a:r>
            <a:r>
              <a:rPr lang="en-US" sz="2000" dirty="0" smtClean="0"/>
              <a:t> -</a:t>
            </a:r>
            <a:r>
              <a:rPr lang="he-IL" sz="2000" dirty="0" smtClean="0"/>
              <a:t> 802.11 2007 </a:t>
            </a:r>
            <a:r>
              <a:rPr lang="en-US" sz="2000" dirty="0" smtClean="0"/>
              <a:t>specification</a:t>
            </a:r>
            <a:r>
              <a:rPr lang="he-IL" sz="2000" dirty="0" smtClean="0"/>
              <a:t>. </a:t>
            </a:r>
            <a:endParaRPr lang="en-US" sz="2000"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en-US" sz="2000"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2000" dirty="0" smtClean="0"/>
              <a:t>פרוטוקול זה מאפשר העברת מידע בצורה ישירה ומאובטחת בין שני התקני</a:t>
            </a:r>
            <a:r>
              <a:rPr lang="en-US" sz="2000" dirty="0" smtClean="0"/>
              <a:t>WIFI  </a:t>
            </a:r>
            <a:r>
              <a:rPr lang="he-IL" sz="2000" dirty="0" smtClean="0"/>
              <a:t>שעובדים באותו </a:t>
            </a:r>
            <a:r>
              <a:rPr lang="en-US" sz="2000" dirty="0" smtClean="0"/>
              <a:t>BSS </a:t>
            </a:r>
            <a:r>
              <a:rPr lang="he-IL" sz="2000" b="1" dirty="0" smtClean="0"/>
              <a:t>ללא צורך בהתנתקות </a:t>
            </a:r>
            <a:endParaRPr lang="en-US" sz="2000" b="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en-US" sz="2000" b="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2000" b="1" dirty="0" smtClean="0"/>
              <a:t>מנקודתה גישה</a:t>
            </a:r>
            <a:r>
              <a:rPr lang="he-IL" sz="2000" dirty="0" smtClean="0"/>
              <a:t>, כלומר </a:t>
            </a:r>
            <a:r>
              <a:rPr lang="he-IL" sz="2000" b="1" dirty="0" smtClean="0"/>
              <a:t>אפשר להמשיך לעבוד במקביל </a:t>
            </a:r>
            <a:r>
              <a:rPr lang="he-IL" sz="2000" dirty="0" smtClean="0"/>
              <a:t>בדרך הרגילה דרך נקודת גישה</a:t>
            </a:r>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4</a:t>
            </a:fld>
            <a:endParaRPr lang="he-IL"/>
          </a:p>
        </p:txBody>
      </p:sp>
    </p:spTree>
    <p:extLst>
      <p:ext uri="{BB962C8B-B14F-4D97-AF65-F5344CB8AC3E}">
        <p14:creationId xmlns:p14="http://schemas.microsoft.com/office/powerpoint/2010/main" val="186089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he-IL" dirty="0" smtClean="0"/>
              <a:t>עובדים</a:t>
            </a:r>
            <a:r>
              <a:rPr lang="he-IL" baseline="0" dirty="0" smtClean="0"/>
              <a:t> </a:t>
            </a:r>
            <a:r>
              <a:rPr lang="he-IL" b="1" baseline="0" dirty="0" smtClean="0"/>
              <a:t>בערוץ פרטי</a:t>
            </a:r>
            <a:r>
              <a:rPr lang="he-IL" baseline="0" dirty="0" smtClean="0"/>
              <a:t> שלנו – </a:t>
            </a:r>
            <a:r>
              <a:rPr lang="he-IL" b="1" baseline="0" dirty="0" smtClean="0"/>
              <a:t>לא מתחרים עם </a:t>
            </a:r>
            <a:r>
              <a:rPr lang="en-US" b="1" baseline="0" dirty="0" smtClean="0"/>
              <a:t>STA</a:t>
            </a:r>
            <a:r>
              <a:rPr lang="he-IL" b="1" baseline="0" dirty="0" smtClean="0"/>
              <a:t> אחרים </a:t>
            </a:r>
            <a:r>
              <a:rPr lang="he-IL" baseline="0" dirty="0" smtClean="0"/>
              <a:t>לאומת עבודה ב </a:t>
            </a:r>
            <a:r>
              <a:rPr lang="en-US" baseline="0" dirty="0" smtClean="0"/>
              <a:t>BSS</a:t>
            </a:r>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שולחים </a:t>
            </a:r>
            <a:r>
              <a:rPr lang="he-IL" b="1" baseline="0" dirty="0" err="1" smtClean="0"/>
              <a:t>פקטה</a:t>
            </a:r>
            <a:r>
              <a:rPr lang="he-IL" b="1" baseline="0" dirty="0" smtClean="0"/>
              <a:t> אחת במקום שניים</a:t>
            </a:r>
            <a:r>
              <a:rPr lang="he-IL" baseline="0" dirty="0" smtClean="0"/>
              <a:t> (</a:t>
            </a:r>
            <a:r>
              <a:rPr lang="he-IL" b="1" baseline="0" dirty="0" smtClean="0"/>
              <a:t>הפחתה בחצי משידור </a:t>
            </a:r>
            <a:r>
              <a:rPr lang="he-IL" b="1" baseline="0" dirty="0" err="1" smtClean="0"/>
              <a:t>וכליתת</a:t>
            </a:r>
            <a:r>
              <a:rPr lang="he-IL" b="1" baseline="0" dirty="0" smtClean="0"/>
              <a:t> </a:t>
            </a:r>
            <a:r>
              <a:rPr lang="he-IL" baseline="0" dirty="0" err="1" smtClean="0"/>
              <a:t>פקטות</a:t>
            </a:r>
            <a:endParaRPr lang="en-US" baseline="0" dirty="0" smtClean="0"/>
          </a:p>
          <a:p>
            <a:pPr marL="171450" indent="-171450">
              <a:buFont typeface="Arial" pitchFamily="34" charset="0"/>
              <a:buChar char="•"/>
            </a:pPr>
            <a:endParaRPr lang="en-US" baseline="0"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5</a:t>
            </a:fld>
            <a:endParaRPr lang="he-IL"/>
          </a:p>
        </p:txBody>
      </p:sp>
    </p:spTree>
    <p:extLst>
      <p:ext uri="{BB962C8B-B14F-4D97-AF65-F5344CB8AC3E}">
        <p14:creationId xmlns:p14="http://schemas.microsoft.com/office/powerpoint/2010/main" val="82973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dirty="0" smtClean="0"/>
              <a:t>למשל </a:t>
            </a:r>
            <a:r>
              <a:rPr lang="he-IL" sz="1200" i="1" dirty="0" smtClean="0"/>
              <a:t>בהעברה ישירה</a:t>
            </a:r>
            <a:r>
              <a:rPr lang="he-IL" sz="1200" dirty="0" smtClean="0"/>
              <a:t>, </a:t>
            </a:r>
            <a:r>
              <a:rPr lang="he-IL" sz="1200" b="1" dirty="0" smtClean="0"/>
              <a:t>עכב המרחק הרב בין שתי תחנות </a:t>
            </a:r>
            <a:r>
              <a:rPr lang="en-US" sz="1200" b="1" dirty="0" smtClean="0"/>
              <a:t>WIFI</a:t>
            </a:r>
            <a:r>
              <a:rPr lang="he-IL" sz="1200" b="1" dirty="0" smtClean="0"/>
              <a:t> ,מיקומן הפיזי ורעשים בסביבת העבודה</a:t>
            </a:r>
            <a:r>
              <a:rPr lang="he-IL" sz="1200" dirty="0" smtClean="0"/>
              <a:t>, </a:t>
            </a:r>
            <a:r>
              <a:rPr lang="he-IL" sz="1200" i="1" dirty="0" smtClean="0"/>
              <a:t>קצב שידור הנתונים ירד</a:t>
            </a:r>
            <a:endParaRPr lang="en-US" sz="1200" i="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en-US" sz="1200" i="1"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i="0" dirty="0" smtClean="0"/>
              <a:t>במצב </a:t>
            </a:r>
            <a:r>
              <a:rPr lang="he-IL" sz="1200" b="1" i="0" dirty="0" smtClean="0"/>
              <a:t>הזה יש לשקול להעביר נתונים </a:t>
            </a:r>
            <a:r>
              <a:rPr lang="he-IL" sz="1200" b="1" dirty="0" smtClean="0"/>
              <a:t>דרך נקודת גישה כדי לקבל ביצועים טובים יותר</a:t>
            </a:r>
            <a:r>
              <a:rPr lang="he-IL" sz="1200" dirty="0" smtClean="0"/>
              <a:t>, כלומר לחזור לעבוד בדרך הרגילה.</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ru-RU" sz="1200" i="1" dirty="0" smtClean="0"/>
          </a:p>
        </p:txBody>
      </p:sp>
      <p:sp>
        <p:nvSpPr>
          <p:cNvPr id="4" name="Slide Number Placeholder 3"/>
          <p:cNvSpPr>
            <a:spLocks noGrp="1"/>
          </p:cNvSpPr>
          <p:nvPr>
            <p:ph type="sldNum" sz="quarter" idx="10"/>
          </p:nvPr>
        </p:nvSpPr>
        <p:spPr/>
        <p:txBody>
          <a:bodyPr/>
          <a:lstStyle/>
          <a:p>
            <a:fld id="{7A6A5AAE-82E3-4B26-81AD-E86F1575EFF2}" type="slidenum">
              <a:rPr lang="he-IL" smtClean="0"/>
              <a:t>6</a:t>
            </a:fld>
            <a:endParaRPr lang="he-IL"/>
          </a:p>
        </p:txBody>
      </p:sp>
    </p:spTree>
    <p:extLst>
      <p:ext uri="{BB962C8B-B14F-4D97-AF65-F5344CB8AC3E}">
        <p14:creationId xmlns:p14="http://schemas.microsoft.com/office/powerpoint/2010/main" val="168082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b="1" dirty="0" smtClean="0"/>
              <a:t>כדי להגיע לביצועים האופטימאליים </a:t>
            </a:r>
            <a:r>
              <a:rPr lang="he-IL" sz="1200" dirty="0" smtClean="0"/>
              <a:t>(</a:t>
            </a:r>
            <a:r>
              <a:rPr lang="en-US" sz="1200" b="1" dirty="0" smtClean="0"/>
              <a:t>throughput</a:t>
            </a:r>
            <a:r>
              <a:rPr lang="he-IL" sz="1200" dirty="0" smtClean="0"/>
              <a:t>) </a:t>
            </a:r>
            <a:r>
              <a:rPr lang="he-IL" sz="1200" b="1" dirty="0" smtClean="0"/>
              <a:t>במהלך עבודה על תווך </a:t>
            </a:r>
            <a:r>
              <a:rPr lang="en-US" sz="1200" b="1" dirty="0" smtClean="0"/>
              <a:t>WIFI</a:t>
            </a:r>
            <a:r>
              <a:rPr lang="he-IL" sz="1200" b="1" dirty="0" smtClean="0"/>
              <a:t> </a:t>
            </a:r>
            <a:r>
              <a:rPr lang="he-IL" sz="1200" dirty="0" smtClean="0"/>
              <a:t>ישנו צורך </a:t>
            </a:r>
            <a:r>
              <a:rPr lang="he-IL" sz="1200" b="1" dirty="0" smtClean="0"/>
              <a:t>לדגום מעת לעת את תנאי הסביבה והחומרה</a:t>
            </a:r>
            <a:r>
              <a:rPr lang="he-IL" sz="1200" dirty="0" smtClean="0"/>
              <a:t> של התקן </a:t>
            </a:r>
            <a:r>
              <a:rPr lang="en-US" sz="1200" dirty="0" smtClean="0"/>
              <a:t>WIFI</a:t>
            </a:r>
            <a:r>
              <a:rPr lang="he-IL" sz="1200" dirty="0" smtClean="0"/>
              <a:t> </a:t>
            </a:r>
            <a:r>
              <a:rPr lang="he-IL" sz="1200" b="1" dirty="0" smtClean="0"/>
              <a:t>על מנת לבחור בפרוטוקול האופטימלי לתנאי הסביבה הנוכחים</a:t>
            </a:r>
            <a:r>
              <a:rPr lang="he-IL" sz="1200" dirty="0" smtClean="0"/>
              <a:t>. בחירה זו נקראת </a:t>
            </a:r>
            <a:r>
              <a:rPr lang="en-US" sz="1200" dirty="0" smtClean="0"/>
              <a:t>Smart Link Selection (SLS)</a:t>
            </a:r>
            <a:r>
              <a:rPr lang="he-IL" sz="1200" dirty="0" smtClean="0"/>
              <a:t>.</a:t>
            </a:r>
            <a:endParaRPr lang="ru-RU" sz="120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en-US"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7</a:t>
            </a:fld>
            <a:endParaRPr lang="he-IL"/>
          </a:p>
        </p:txBody>
      </p:sp>
    </p:spTree>
    <p:extLst>
      <p:ext uri="{BB962C8B-B14F-4D97-AF65-F5344CB8AC3E}">
        <p14:creationId xmlns:p14="http://schemas.microsoft.com/office/powerpoint/2010/main" val="252970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he-IL" b="1" dirty="0" smtClean="0"/>
              <a:t>תחילה</a:t>
            </a:r>
            <a:r>
              <a:rPr lang="en-US" b="1" baseline="0" dirty="0" smtClean="0"/>
              <a:t> </a:t>
            </a:r>
            <a:r>
              <a:rPr lang="he-IL" i="1" dirty="0" smtClean="0"/>
              <a:t>עם </a:t>
            </a:r>
            <a:r>
              <a:rPr lang="he-IL" i="1" dirty="0" err="1" smtClean="0"/>
              <a:t>יוריסטיקות</a:t>
            </a:r>
            <a:r>
              <a:rPr lang="he-IL" i="1" dirty="0" smtClean="0"/>
              <a:t> </a:t>
            </a:r>
            <a:r>
              <a:rPr lang="he-IL" b="1" dirty="0" smtClean="0"/>
              <a:t>ותוך כדי פיתוח</a:t>
            </a:r>
            <a:r>
              <a:rPr lang="he-IL" b="1" baseline="0" dirty="0" smtClean="0"/>
              <a:t> ננסה לאפיין קריטריונים ברורים לאלגוריתם</a:t>
            </a:r>
          </a:p>
          <a:p>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8</a:t>
            </a:fld>
            <a:endParaRPr lang="he-IL"/>
          </a:p>
        </p:txBody>
      </p:sp>
    </p:spTree>
    <p:extLst>
      <p:ext uri="{BB962C8B-B14F-4D97-AF65-F5344CB8AC3E}">
        <p14:creationId xmlns:p14="http://schemas.microsoft.com/office/powerpoint/2010/main" val="1962644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sz="1200" dirty="0" smtClean="0"/>
              <a:t>יצירת סימולטור שיהיה </a:t>
            </a:r>
            <a:r>
              <a:rPr lang="he-IL" sz="1200" b="1" dirty="0" smtClean="0"/>
              <a:t>מסוגל לדמות העברת נתונים בין שתי תחנות </a:t>
            </a:r>
            <a:r>
              <a:rPr lang="en-US" sz="1200" b="1" dirty="0" smtClean="0"/>
              <a:t>WIFI</a:t>
            </a:r>
            <a:r>
              <a:rPr lang="he-IL" sz="1200" b="1" dirty="0" smtClean="0"/>
              <a:t> בצורה ישירה או דרך נקודת גישה</a:t>
            </a:r>
            <a:r>
              <a:rPr lang="he-IL" sz="1200" dirty="0" smtClean="0"/>
              <a:t>.</a:t>
            </a:r>
          </a:p>
          <a:p>
            <a:pPr marL="171450" lvl="0" indent="-171450" algn="r" rtl="1">
              <a:buFont typeface="Arial" pitchFamily="34" charset="0"/>
              <a:buChar char="•"/>
            </a:pPr>
            <a:endParaRPr lang="he-IL" sz="1200" dirty="0" smtClean="0"/>
          </a:p>
          <a:p>
            <a:pPr marL="171450" lvl="0" indent="-171450" algn="r" rtl="1">
              <a:buFont typeface="Arial" pitchFamily="34" charset="0"/>
              <a:buChar char="•"/>
            </a:pPr>
            <a:r>
              <a:rPr lang="he-IL" sz="1200" dirty="0" smtClean="0"/>
              <a:t>הסימולטור יהיה מסוגל לעבד נתוני הסביבה של </a:t>
            </a:r>
            <a:r>
              <a:rPr lang="en-US" sz="1200" dirty="0" smtClean="0"/>
              <a:t>WIFI</a:t>
            </a:r>
            <a:r>
              <a:rPr lang="he-IL" sz="1200" b="1" dirty="0" smtClean="0"/>
              <a:t> (</a:t>
            </a:r>
            <a:r>
              <a:rPr lang="en-US" sz="1200" b="1" dirty="0" smtClean="0"/>
              <a:t>RSSI </a:t>
            </a:r>
            <a:r>
              <a:rPr lang="he-IL" sz="1200" b="1" dirty="0" smtClean="0"/>
              <a:t>,</a:t>
            </a:r>
            <a:r>
              <a:rPr lang="en-US" sz="1200" b="1" dirty="0" smtClean="0"/>
              <a:t>rate scaling</a:t>
            </a:r>
            <a:r>
              <a:rPr lang="he-IL" sz="1200" b="1" dirty="0" smtClean="0"/>
              <a:t>, </a:t>
            </a:r>
            <a:r>
              <a:rPr lang="en-US" sz="1200" b="1" dirty="0" smtClean="0"/>
              <a:t>CRC </a:t>
            </a:r>
            <a:r>
              <a:rPr lang="he-IL" sz="1200" b="1" dirty="0" smtClean="0"/>
              <a:t>,ערוצי תווך זמינים, וכו') </a:t>
            </a:r>
          </a:p>
          <a:p>
            <a:pPr lvl="0" algn="r" rtl="1"/>
            <a:endParaRPr lang="ru-RU" sz="1200" dirty="0" smtClean="0"/>
          </a:p>
          <a:p>
            <a:pPr marL="171450" lvl="0" indent="-171450" algn="r" rtl="1">
              <a:buFont typeface="Arial" pitchFamily="34" charset="0"/>
              <a:buChar char="•"/>
            </a:pPr>
            <a:r>
              <a:rPr lang="he-IL" sz="1200" dirty="0" smtClean="0"/>
              <a:t>סימולטור </a:t>
            </a:r>
            <a:r>
              <a:rPr lang="he-IL" sz="1200" b="1" dirty="0" smtClean="0"/>
              <a:t>ידמה פעולות </a:t>
            </a:r>
            <a:r>
              <a:rPr lang="en-US" sz="1200" b="1" dirty="0" smtClean="0"/>
              <a:t>WIFI</a:t>
            </a:r>
            <a:r>
              <a:rPr lang="he-IL" sz="1200" b="1" dirty="0" smtClean="0"/>
              <a:t> בשכבה הפיסית ובשכבת הקו (</a:t>
            </a:r>
            <a:r>
              <a:rPr lang="en-US" sz="1200" b="1" dirty="0" smtClean="0"/>
              <a:t>data link</a:t>
            </a:r>
            <a:r>
              <a:rPr lang="he-IL" sz="1200" b="1" dirty="0" smtClean="0"/>
              <a:t>).</a:t>
            </a:r>
            <a:endParaRPr lang="ru-RU" sz="1200" b="1" dirty="0" smtClean="0"/>
          </a:p>
          <a:p>
            <a:pPr lvl="0" algn="r" rtl="1"/>
            <a:endParaRPr lang="ru-RU" dirty="0" smtClean="0"/>
          </a:p>
          <a:p>
            <a:pPr algn="r" rtl="1"/>
            <a:endParaRPr lang="ru-RU" dirty="0" smtClean="0"/>
          </a:p>
          <a:p>
            <a:pPr lvl="0" algn="r" rtl="1"/>
            <a:endParaRPr lang="he-IL" sz="1200" dirty="0" smtClean="0"/>
          </a:p>
        </p:txBody>
      </p:sp>
      <p:sp>
        <p:nvSpPr>
          <p:cNvPr id="4" name="Номер слайда 3"/>
          <p:cNvSpPr>
            <a:spLocks noGrp="1"/>
          </p:cNvSpPr>
          <p:nvPr>
            <p:ph type="sldNum" sz="quarter" idx="10"/>
          </p:nvPr>
        </p:nvSpPr>
        <p:spPr/>
        <p:txBody>
          <a:bodyPr/>
          <a:lstStyle/>
          <a:p>
            <a:fld id="{7A6A5AAE-82E3-4B26-81AD-E86F1575EFF2}" type="slidenum">
              <a:rPr lang="he-IL" smtClean="0"/>
              <a:t>9</a:t>
            </a:fld>
            <a:endParaRPr lang="he-IL"/>
          </a:p>
        </p:txBody>
      </p:sp>
    </p:spTree>
    <p:extLst>
      <p:ext uri="{BB962C8B-B14F-4D97-AF65-F5344CB8AC3E}">
        <p14:creationId xmlns:p14="http://schemas.microsoft.com/office/powerpoint/2010/main" val="1846658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28.11.2012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28.11.2012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28.11.2012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28.11.2012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28.11.2012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28.11.2012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28.11.2012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28.11.2012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28.11.2012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28.11.2012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28.11.2012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28.11.2012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r>
              <a:rPr lang="he-IL" dirty="0" smtClean="0"/>
              <a:t>.</a:t>
            </a:r>
          </a:p>
          <a:p>
            <a:pPr lvl="0" algn="r" rtl="1"/>
            <a:endParaRPr lang="he-IL" dirty="0" smtClean="0"/>
          </a:p>
          <a:p>
            <a:pPr lvl="0" algn="r" rtl="1"/>
            <a:endParaRPr lang="he-IL" dirty="0" smtClean="0"/>
          </a:p>
          <a:p>
            <a:pPr lvl="0" algn="r" rtl="1"/>
            <a:endParaRPr lang="he-IL" dirty="0"/>
          </a:p>
          <a:p>
            <a:pPr marL="0" lvl="0" indent="0" algn="r" rtl="1">
              <a:buNone/>
            </a:pPr>
            <a:endParaRPr lang="ru-RU" dirty="0"/>
          </a:p>
          <a:p>
            <a:pPr lvl="0" algn="r" rtl="1"/>
            <a:r>
              <a:rPr lang="he-IL" dirty="0"/>
              <a:t>סימולציה של מערכות חומרה/תוכנה</a:t>
            </a:r>
            <a:r>
              <a:rPr lang="he-IL" dirty="0" smtClean="0"/>
              <a:t>.</a:t>
            </a:r>
          </a:p>
          <a:p>
            <a:pPr lvl="0" algn="r" rtl="1"/>
            <a:endParaRPr lang="ru-RU" dirty="0"/>
          </a:p>
          <a:p>
            <a:pPr marL="0" indent="0" algn="r" rtl="1">
              <a:buNone/>
            </a:pPr>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2276872"/>
            <a:ext cx="2650604" cy="1767069"/>
          </a:xfrm>
          <a:prstGeom prst="rect">
            <a:avLst/>
          </a:prstGeom>
          <a:ln>
            <a:noFill/>
          </a:ln>
          <a:effectLst>
            <a:softEdge rad="112500"/>
          </a:effectLst>
        </p:spPr>
      </p:pic>
    </p:spTree>
    <p:extLst>
      <p:ext uri="{BB962C8B-B14F-4D97-AF65-F5344CB8AC3E}">
        <p14:creationId xmlns:p14="http://schemas.microsoft.com/office/powerpoint/2010/main" val="119774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algn="r" rtl="1"/>
            <a:endParaRPr lang="he-IL" dirty="0" smtClean="0"/>
          </a:p>
          <a:p>
            <a:pPr algn="r" rtl="1"/>
            <a:r>
              <a:rPr lang="he-IL" dirty="0" smtClean="0"/>
              <a:t>יצירת הסימולטור מציאותי ככל הניתן למערכת </a:t>
            </a:r>
            <a:r>
              <a:rPr lang="en-US" dirty="0" smtClean="0"/>
              <a:t>WIFI</a:t>
            </a:r>
            <a:r>
              <a:rPr lang="he-IL" dirty="0" smtClean="0"/>
              <a:t> בהקשר ל- </a:t>
            </a:r>
            <a:r>
              <a:rPr lang="en-US" dirty="0" smtClean="0"/>
              <a:t>SLS</a:t>
            </a:r>
            <a:r>
              <a:rPr lang="he-IL" dirty="0" smtClean="0"/>
              <a:t>. </a:t>
            </a:r>
            <a:endParaRPr lang="ru-RU" dirty="0" smtClean="0"/>
          </a:p>
          <a:p>
            <a:pPr lvl="0" algn="r" rtl="1"/>
            <a:endParaRPr lang="en-US" dirty="0" smtClean="0"/>
          </a:p>
          <a:p>
            <a:pPr lvl="0" algn="r" rtl="1"/>
            <a:r>
              <a:rPr lang="he-IL" dirty="0" smtClean="0"/>
              <a:t>פיתוח </a:t>
            </a:r>
            <a:r>
              <a:rPr lang="he-IL" dirty="0"/>
              <a:t>של האלגוריתמים - ניתוח של תוצאות</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lvl="0" algn="r" rtl="1"/>
            <a:r>
              <a:rPr lang="en-US" dirty="0" smtClean="0"/>
              <a:t>802.11 SPEC</a:t>
            </a:r>
            <a:endParaRPr lang="he-IL" dirty="0" smtClean="0"/>
          </a:p>
          <a:p>
            <a:pPr lvl="0" algn="r" rtl="1"/>
            <a:endParaRPr lang="he-IL" dirty="0"/>
          </a:p>
          <a:p>
            <a:pPr lvl="0" algn="r" rtl="1"/>
            <a:r>
              <a:rPr lang="en-US" dirty="0" smtClean="0"/>
              <a:t>Distributed </a:t>
            </a:r>
            <a:r>
              <a:rPr lang="en-US" dirty="0"/>
              <a:t>version control </a:t>
            </a:r>
            <a:r>
              <a:rPr lang="en-US" dirty="0" smtClean="0"/>
              <a:t>system</a:t>
            </a:r>
            <a:r>
              <a:rPr lang="he-IL" dirty="0" smtClean="0"/>
              <a:t>.</a:t>
            </a:r>
          </a:p>
          <a:p>
            <a:pPr lvl="0" algn="r" rtl="1"/>
            <a:endParaRPr lang="ru-RU" dirty="0"/>
          </a:p>
          <a:p>
            <a:pPr lvl="0" algn="r" rtl="1"/>
            <a:r>
              <a:rPr lang="he-IL" dirty="0"/>
              <a:t>תיבדק אפשרות לשימוש בסימולטורים קיימים לדימוי שכבה פיזית של תקשורת </a:t>
            </a:r>
            <a:r>
              <a:rPr lang="en-US" dirty="0"/>
              <a:t>WIFI</a:t>
            </a:r>
            <a:r>
              <a:rPr lang="he-IL" dirty="0" smtClean="0"/>
              <a:t>.</a:t>
            </a:r>
          </a:p>
          <a:p>
            <a:pPr lvl="0" algn="r" rtl="1"/>
            <a:endParaRPr lang="ru-RU" dirty="0"/>
          </a:p>
          <a:p>
            <a:pPr lvl="0" algn="r" rtl="1"/>
            <a:r>
              <a:rPr lang="he-IL" dirty="0"/>
              <a:t>תישקל אפשרות לשימוש בכלים </a:t>
            </a:r>
            <a:r>
              <a:rPr lang="he-IL" dirty="0" smtClean="0"/>
              <a:t>לעבודה</a:t>
            </a:r>
            <a:endParaRPr lang="en-US" dirty="0" smtClean="0"/>
          </a:p>
          <a:p>
            <a:pPr marL="411480" lvl="1" indent="0" algn="r" rtl="1">
              <a:buNone/>
            </a:pPr>
            <a:r>
              <a:rPr lang="he-IL" dirty="0" smtClean="0"/>
              <a:t> </a:t>
            </a:r>
            <a:r>
              <a:rPr lang="he-IL" dirty="0"/>
              <a:t>ב – </a:t>
            </a:r>
            <a:r>
              <a:rPr lang="en-US" dirty="0"/>
              <a:t>Linux Kernel</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924944"/>
            <a:ext cx="2069283" cy="864096"/>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4509797"/>
            <a:ext cx="1697246" cy="1862182"/>
          </a:xfrm>
          <a:prstGeom prst="rect">
            <a:avLst/>
          </a:prstGeom>
          <a:ln>
            <a:noFill/>
          </a:ln>
          <a:effectLst>
            <a:softEdge rad="112500"/>
          </a:effectLst>
        </p:spPr>
      </p:pic>
    </p:spTree>
    <p:extLst>
      <p:ext uri="{BB962C8B-B14F-4D97-AF65-F5344CB8AC3E}">
        <p14:creationId xmlns:p14="http://schemas.microsoft.com/office/powerpoint/2010/main" val="22947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457200" indent="-457200" algn="r" rtl="1">
              <a:buFont typeface="+mj-lt"/>
              <a:buAutoNum type="arabicPeriod"/>
            </a:pPr>
            <a:endParaRPr lang="he-IL" sz="3200" dirty="0" smtClean="0"/>
          </a:p>
          <a:p>
            <a:pPr marL="457200" lvl="0" indent="-457200" algn="r" rtl="1">
              <a:buFont typeface="+mj-lt"/>
              <a:buAutoNum type="arabicPeriod"/>
            </a:pPr>
            <a:r>
              <a:rPr lang="he-IL" sz="3200" dirty="0" smtClean="0"/>
              <a:t>סימולטור תואם למציאות</a:t>
            </a:r>
          </a:p>
          <a:p>
            <a:pPr marL="457200" lvl="0" indent="-457200" algn="r" rtl="1">
              <a:buFont typeface="+mj-lt"/>
              <a:buAutoNum type="arabicPeriod"/>
            </a:pPr>
            <a:endParaRPr lang="en-US" sz="3200" dirty="0" smtClean="0"/>
          </a:p>
          <a:p>
            <a:pPr marL="457200" lvl="0" indent="-457200" algn="r" rtl="1">
              <a:buFont typeface="+mj-lt"/>
              <a:buAutoNum type="arabicPeriod"/>
            </a:pPr>
            <a:r>
              <a:rPr lang="he-IL" sz="3200" dirty="0" smtClean="0"/>
              <a:t>אלגוריתם נותן </a:t>
            </a:r>
            <a:r>
              <a:rPr lang="he-IL" sz="3200" dirty="0"/>
              <a:t>יעילות </a:t>
            </a:r>
            <a:r>
              <a:rPr lang="he-IL" sz="3200" dirty="0" smtClean="0"/>
              <a:t>מרבית </a:t>
            </a:r>
          </a:p>
          <a:p>
            <a:pPr lvl="0" algn="r" rtl="1"/>
            <a:endParaRPr lang="he-IL" dirty="0" smtClean="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3" y="1412776"/>
            <a:ext cx="8924787" cy="5184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Заголовок 2"/>
          <p:cNvSpPr>
            <a:spLocks noGrp="1"/>
          </p:cNvSpPr>
          <p:nvPr>
            <p:ph type="title"/>
          </p:nvPr>
        </p:nvSpPr>
        <p:spPr>
          <a:xfrm>
            <a:off x="687694" y="332656"/>
            <a:ext cx="7756263" cy="1054250"/>
          </a:xfrm>
        </p:spPr>
        <p:txBody>
          <a:bodyPr/>
          <a:lstStyle/>
          <a:p>
            <a:pPr lvl="0"/>
            <a:r>
              <a:rPr lang="en-US" sz="4800" b="1" dirty="0" smtClean="0"/>
              <a:t>GANTT</a:t>
            </a:r>
            <a:endParaRPr lang="ru-RU" sz="4800" dirty="0"/>
          </a:p>
        </p:txBody>
      </p:sp>
    </p:spTree>
    <p:extLst>
      <p:ext uri="{BB962C8B-B14F-4D97-AF65-F5344CB8AC3E}">
        <p14:creationId xmlns:p14="http://schemas.microsoft.com/office/powerpoint/2010/main" val="22630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60" y="2852936"/>
            <a:ext cx="7756263" cy="1054250"/>
          </a:xfrm>
        </p:spPr>
        <p:txBody>
          <a:bodyPr/>
          <a:lstStyle/>
          <a:p>
            <a:r>
              <a:rPr lang="he-IL" dirty="0" smtClean="0"/>
              <a:t>תודה</a:t>
            </a:r>
            <a:endParaRPr lang="en-US" dirty="0"/>
          </a:p>
        </p:txBody>
      </p:sp>
    </p:spTree>
    <p:extLst>
      <p:ext uri="{BB962C8B-B14F-4D97-AF65-F5344CB8AC3E}">
        <p14:creationId xmlns:p14="http://schemas.microsoft.com/office/powerpoint/2010/main" val="1154061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4039680652"/>
              </p:ext>
            </p:extLst>
          </p:nvPr>
        </p:nvGraphicFramePr>
        <p:xfrm>
          <a:off x="1187624" y="2204864"/>
          <a:ext cx="6697107" cy="3743265"/>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המנחים:               </a:t>
                      </a:r>
                      <a:r>
                        <a:rPr lang="he-IL" sz="1400" dirty="0">
                          <a:effectLst/>
                        </a:rPr>
                        <a:t>מרטין </a:t>
                      </a:r>
                      <a:r>
                        <a:rPr lang="he-IL" sz="1400" dirty="0" smtClean="0">
                          <a:effectLst/>
                        </a:rPr>
                        <a:t>לנד (מכללה)</a:t>
                      </a:r>
                    </a:p>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                                    אילן פאר</a:t>
                      </a:r>
                      <a:r>
                        <a:rPr lang="en-US" sz="1400" baseline="0" dirty="0" smtClean="0">
                          <a:effectLst/>
                        </a:rPr>
                        <a:t> </a:t>
                      </a:r>
                      <a:r>
                        <a:rPr lang="he-IL" sz="1400" baseline="0" dirty="0" smtClean="0">
                          <a:effectLst/>
                        </a:rPr>
                        <a:t>(אינטל)</a:t>
                      </a:r>
                      <a:endParaRPr lang="he-IL" sz="1400" dirty="0" smtClean="0">
                        <a:effectLst/>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916833"/>
            <a:ext cx="8712967" cy="4536504"/>
          </a:xfrm>
        </p:spPr>
        <p:txBody>
          <a:bodyPr>
            <a:normAutofit/>
          </a:bodyPr>
          <a:lstStyle/>
          <a:p>
            <a:pPr algn="r" rtl="1"/>
            <a:r>
              <a:rPr lang="he-IL" dirty="0" smtClean="0"/>
              <a:t>אופן השימוש ב - </a:t>
            </a:r>
            <a:r>
              <a:rPr lang="en-US" dirty="0" smtClean="0"/>
              <a:t>WIFI</a:t>
            </a:r>
            <a:r>
              <a:rPr lang="he-IL" dirty="0" smtClean="0"/>
              <a:t> היום</a:t>
            </a:r>
          </a:p>
          <a:p>
            <a:pPr marL="0" indent="0" algn="r" rtl="1">
              <a:buNone/>
            </a:pPr>
            <a:r>
              <a:rPr lang="he-IL" dirty="0" smtClean="0"/>
              <a:t>עבודה </a:t>
            </a:r>
            <a:r>
              <a:rPr lang="he-IL" dirty="0"/>
              <a:t>עם </a:t>
            </a:r>
            <a:r>
              <a:rPr lang="en-US" dirty="0"/>
              <a:t>WIFI</a:t>
            </a:r>
            <a:r>
              <a:rPr lang="he-IL" dirty="0"/>
              <a:t> </a:t>
            </a:r>
            <a:r>
              <a:rPr lang="he-IL" dirty="0" smtClean="0"/>
              <a:t>מתחלק</a:t>
            </a:r>
            <a:r>
              <a:rPr lang="he-IL" dirty="0"/>
              <a:t>ת</a:t>
            </a:r>
            <a:r>
              <a:rPr lang="he-IL" dirty="0" smtClean="0"/>
              <a:t> </a:t>
            </a:r>
            <a:r>
              <a:rPr lang="he-IL" dirty="0"/>
              <a:t>לשני סוגים עיקריים</a:t>
            </a:r>
            <a:r>
              <a:rPr lang="he-IL" dirty="0" smtClean="0"/>
              <a:t>:</a:t>
            </a:r>
            <a:endParaRPr lang="en-US" sz="1200" dirty="0" smtClean="0"/>
          </a:p>
          <a:p>
            <a:pPr lvl="1" algn="r" rtl="1">
              <a:buFont typeface="Wingdings" pitchFamily="2" charset="2"/>
              <a:buChar char="v"/>
            </a:pPr>
            <a:r>
              <a:rPr lang="he-IL" sz="2000" dirty="0" smtClean="0"/>
              <a:t>עבודה בין משתמשים באמצעות </a:t>
            </a:r>
            <a:r>
              <a:rPr lang="en-US" sz="2000" dirty="0" smtClean="0"/>
              <a:t>AP </a:t>
            </a:r>
          </a:p>
          <a:p>
            <a:pPr lvl="1" algn="r" rtl="1">
              <a:buFont typeface="Wingdings" pitchFamily="2" charset="2"/>
              <a:buChar char="v"/>
            </a:pPr>
            <a:r>
              <a:rPr lang="he-IL" sz="2000" dirty="0"/>
              <a:t>תקשורת ישירה בין שני </a:t>
            </a:r>
            <a:r>
              <a:rPr lang="he-IL" sz="2000" dirty="0" smtClean="0"/>
              <a:t>משתמשים</a:t>
            </a:r>
            <a:endParaRPr lang="en-US" sz="1600" dirty="0"/>
          </a:p>
          <a:p>
            <a:pPr lvl="1" algn="r" rtl="1"/>
            <a:endParaRPr lang="he-IL" sz="1200" dirty="0" smtClean="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793500"/>
            <a:ext cx="3912728" cy="2609440"/>
          </a:xfrm>
          <a:prstGeom prst="rect">
            <a:avLst/>
          </a:prstGeom>
          <a:ln>
            <a:noFill/>
          </a:ln>
          <a:effectLst>
            <a:softEdge rad="112500"/>
          </a:effec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3803661"/>
            <a:ext cx="3897893" cy="2599546"/>
          </a:xfrm>
          <a:prstGeom prst="rect">
            <a:avLst/>
          </a:prstGeom>
          <a:ln>
            <a:noFill/>
          </a:ln>
          <a:effectLst>
            <a:softEdge rad="112500"/>
          </a:effectLst>
        </p:spPr>
      </p:pic>
    </p:spTree>
    <p:extLst>
      <p:ext uri="{BB962C8B-B14F-4D97-AF65-F5344CB8AC3E}">
        <p14:creationId xmlns:p14="http://schemas.microsoft.com/office/powerpoint/2010/main" val="72219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43" y="2060848"/>
            <a:ext cx="7745505" cy="3877815"/>
          </a:xfrm>
        </p:spPr>
        <p:txBody>
          <a:bodyPr>
            <a:normAutofit/>
          </a:bodyPr>
          <a:lstStyle/>
          <a:p>
            <a:pPr algn="r" rtl="1"/>
            <a:r>
              <a:rPr lang="he-IL" dirty="0" smtClean="0"/>
              <a:t>מהו פרוטוקול </a:t>
            </a:r>
            <a:r>
              <a:rPr lang="he-IL" dirty="0"/>
              <a:t> </a:t>
            </a:r>
            <a:r>
              <a:rPr lang="en-US" dirty="0" smtClean="0"/>
              <a:t>TDLS</a:t>
            </a:r>
            <a:r>
              <a:rPr lang="he-IL" dirty="0" smtClean="0"/>
              <a:t> ?</a:t>
            </a:r>
          </a:p>
          <a:p>
            <a:pPr algn="r" rtl="1"/>
            <a:endParaRPr lang="he-IL" dirty="0" smtClean="0"/>
          </a:p>
          <a:p>
            <a:pPr algn="r" rtl="1"/>
            <a:endParaRPr lang="ru-RU" dirty="0"/>
          </a:p>
          <a:p>
            <a:pPr algn="r" rtl="1"/>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7"/>
            <a:ext cx="5976664" cy="4320481"/>
          </a:xfrm>
          <a:prstGeom prst="rect">
            <a:avLst/>
          </a:prstGeom>
          <a:ln>
            <a:noFill/>
          </a:ln>
          <a:effectLst>
            <a:softEdge rad="112500"/>
          </a:effectLst>
        </p:spPr>
      </p:pic>
    </p:spTree>
    <p:extLst>
      <p:ext uri="{BB962C8B-B14F-4D97-AF65-F5344CB8AC3E}">
        <p14:creationId xmlns:p14="http://schemas.microsoft.com/office/powerpoint/2010/main" val="21036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sz="3200" b="1" dirty="0" smtClean="0"/>
              <a:t>יתרונות </a:t>
            </a:r>
            <a:r>
              <a:rPr lang="he-IL" sz="3200" b="1" dirty="0"/>
              <a:t>השימוש </a:t>
            </a:r>
            <a:r>
              <a:rPr lang="he-IL" sz="3200" b="1" dirty="0" smtClean="0"/>
              <a:t>בפרוטוקול </a:t>
            </a:r>
            <a:r>
              <a:rPr lang="en-US" sz="3200" b="1" dirty="0" smtClean="0"/>
              <a:t>TDLS</a:t>
            </a:r>
            <a:r>
              <a:rPr lang="he-IL" sz="3200" b="1" dirty="0" smtClean="0"/>
              <a:t>:</a:t>
            </a:r>
          </a:p>
          <a:p>
            <a:pPr algn="r" rtl="1"/>
            <a:endParaRPr lang="he-IL" dirty="0"/>
          </a:p>
          <a:p>
            <a:pPr lvl="1" algn="r" rtl="1">
              <a:buFont typeface="Wingdings" pitchFamily="2" charset="2"/>
              <a:buChar char="v"/>
            </a:pPr>
            <a:r>
              <a:rPr lang="he-IL" sz="2400" dirty="0" smtClean="0"/>
              <a:t>שיפור בקצב </a:t>
            </a:r>
            <a:r>
              <a:rPr lang="he-IL" sz="2400" dirty="0"/>
              <a:t>העברת </a:t>
            </a:r>
            <a:r>
              <a:rPr lang="he-IL" sz="2400" dirty="0" smtClean="0"/>
              <a:t>נתונים </a:t>
            </a:r>
          </a:p>
          <a:p>
            <a:pPr lvl="1" algn="r" rtl="1">
              <a:buFont typeface="Wingdings" pitchFamily="2" charset="2"/>
              <a:buChar char="v"/>
            </a:pPr>
            <a:endParaRPr lang="he-IL" sz="2400" dirty="0"/>
          </a:p>
          <a:p>
            <a:pPr lvl="1" algn="r" rtl="1">
              <a:buFont typeface="Wingdings" pitchFamily="2" charset="2"/>
              <a:buChar char="v"/>
            </a:pPr>
            <a:r>
              <a:rPr lang="he-IL" sz="2400" dirty="0"/>
              <a:t>תקשורת </a:t>
            </a:r>
            <a:r>
              <a:rPr lang="he-IL" sz="2400" dirty="0" smtClean="0"/>
              <a:t>מאובטחת</a:t>
            </a:r>
          </a:p>
          <a:p>
            <a:pPr lvl="1" algn="r" rtl="1">
              <a:buFont typeface="Wingdings" pitchFamily="2" charset="2"/>
              <a:buChar char="v"/>
            </a:pPr>
            <a:endParaRPr lang="he-IL" sz="2400" dirty="0"/>
          </a:p>
          <a:p>
            <a:pPr lvl="1" algn="r" rtl="1">
              <a:buFont typeface="Wingdings" pitchFamily="2" charset="2"/>
              <a:buChar char="v"/>
            </a:pPr>
            <a:r>
              <a:rPr lang="he-IL" sz="2400" dirty="0" smtClean="0"/>
              <a:t>שימוש </a:t>
            </a:r>
            <a:r>
              <a:rPr lang="he-IL" sz="2400" dirty="0"/>
              <a:t>בפרוטוקולים אשר לא בהכרח נתמכים ב- </a:t>
            </a:r>
            <a:r>
              <a:rPr lang="en-US" sz="2800" dirty="0"/>
              <a:t>AP</a:t>
            </a:r>
            <a:endParaRPr lang="he-IL" sz="2800"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178159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r" rtl="1">
              <a:buNone/>
            </a:pPr>
            <a:r>
              <a:rPr lang="he-IL" sz="2800" dirty="0" smtClean="0"/>
              <a:t>אם </a:t>
            </a:r>
            <a:r>
              <a:rPr lang="he-IL" sz="2800" dirty="0" err="1" smtClean="0"/>
              <a:t>הכל</a:t>
            </a:r>
            <a:r>
              <a:rPr lang="he-IL" sz="2800" dirty="0" smtClean="0"/>
              <a:t> כל כך טוב, אז מה רע?</a:t>
            </a:r>
          </a:p>
          <a:p>
            <a:pPr marL="0" indent="0" algn="r" rtl="1">
              <a:buNone/>
            </a:pPr>
            <a:endParaRPr lang="he-IL" sz="2800" dirty="0" smtClean="0"/>
          </a:p>
          <a:p>
            <a:pPr marL="0" indent="0" algn="r" rtl="1">
              <a:buNone/>
            </a:pPr>
            <a:r>
              <a:rPr lang="he-IL" sz="3200" b="1" dirty="0"/>
              <a:t>מגבלות הפרוטוקול</a:t>
            </a:r>
            <a:r>
              <a:rPr lang="he-IL" sz="3200" b="1" dirty="0" smtClean="0"/>
              <a:t>:</a:t>
            </a:r>
            <a:endParaRPr lang="he-IL" sz="3200" dirty="0" smtClean="0"/>
          </a:p>
          <a:p>
            <a:pPr algn="r" rtl="1"/>
            <a:r>
              <a:rPr lang="he-IL" dirty="0" smtClean="0"/>
              <a:t>ישנם מקרים שבהם עדיף לעבוד עם </a:t>
            </a:r>
            <a:r>
              <a:rPr lang="en-US" dirty="0" smtClean="0"/>
              <a:t>AP</a:t>
            </a:r>
            <a:endParaRPr lang="he-IL" dirty="0" smtClean="0"/>
          </a:p>
          <a:p>
            <a:pPr algn="r" rtl="1"/>
            <a:endParaRPr lang="he-IL" dirty="0" smtClean="0"/>
          </a:p>
          <a:p>
            <a:pPr marL="0" indent="0" algn="ctr" rtl="1">
              <a:buNone/>
            </a:pPr>
            <a:r>
              <a:rPr lang="he-IL" dirty="0" smtClean="0"/>
              <a:t>למשל כאשר המרחק בין שני המשתמשים גדול מדי,</a:t>
            </a:r>
          </a:p>
          <a:p>
            <a:pPr marL="0" indent="0" algn="ctr" rtl="1">
              <a:buNone/>
            </a:pPr>
            <a:r>
              <a:rPr lang="he-IL" dirty="0" smtClean="0"/>
              <a:t>קצב שליחת הנתונים ירד ונקבל ביצועים פחות טובים</a:t>
            </a:r>
          </a:p>
        </p:txBody>
      </p:sp>
      <p:sp>
        <p:nvSpPr>
          <p:cNvPr id="3" name="Title 2"/>
          <p:cNvSpPr>
            <a:spLocks noGrp="1"/>
          </p:cNvSpPr>
          <p:nvPr>
            <p:ph type="title"/>
          </p:nvPr>
        </p:nvSpPr>
        <p:spPr/>
        <p:txBody>
          <a:bodyPr/>
          <a:lstStyle/>
          <a:p>
            <a:r>
              <a:rPr lang="he-IL" dirty="0"/>
              <a:t>מבוא</a:t>
            </a:r>
            <a:endParaRPr lang="en-US" dirty="0"/>
          </a:p>
        </p:txBody>
      </p:sp>
    </p:spTree>
    <p:extLst>
      <p:ext uri="{BB962C8B-B14F-4D97-AF65-F5344CB8AC3E}">
        <p14:creationId xmlns:p14="http://schemas.microsoft.com/office/powerpoint/2010/main" val="364773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060848"/>
            <a:ext cx="7745505" cy="4797151"/>
          </a:xfrm>
        </p:spPr>
        <p:txBody>
          <a:bodyPr>
            <a:normAutofit/>
          </a:bodyPr>
          <a:lstStyle/>
          <a:p>
            <a:pPr marL="411480" lvl="1" indent="0" algn="r" rtl="1">
              <a:buNone/>
            </a:pPr>
            <a:r>
              <a:rPr lang="he-IL" sz="2800" dirty="0" smtClean="0"/>
              <a:t>אז איך נדע מתי להשתמש בפרוטוקול  </a:t>
            </a:r>
            <a:r>
              <a:rPr lang="en-US" sz="2400" dirty="0" smtClean="0"/>
              <a:t>TDLS</a:t>
            </a:r>
            <a:r>
              <a:rPr lang="he-IL" sz="2800" dirty="0" smtClean="0"/>
              <a:t>?</a:t>
            </a:r>
          </a:p>
          <a:p>
            <a:pPr marL="411480" lvl="1" indent="0" algn="r" rtl="1">
              <a:buNone/>
            </a:pPr>
            <a:endParaRPr lang="en-US" dirty="0" smtClean="0"/>
          </a:p>
          <a:p>
            <a:pPr marL="411480" lvl="1" indent="0" algn="r" rtl="1">
              <a:buNone/>
            </a:pPr>
            <a:endParaRPr lang="he-IL" dirty="0"/>
          </a:p>
          <a:p>
            <a:pPr marL="0" indent="0" algn="r" rtl="1">
              <a:buNone/>
            </a:pPr>
            <a:endParaRPr lang="he-IL" dirty="0" smtClean="0"/>
          </a:p>
          <a:p>
            <a:pPr marL="0" indent="0" algn="r" rtl="1">
              <a:buNone/>
            </a:pPr>
            <a:endParaRPr lang="he-IL" dirty="0"/>
          </a:p>
          <a:p>
            <a:pPr marL="0" indent="0" algn="r" rtl="1">
              <a:buNone/>
            </a:pPr>
            <a:endParaRPr lang="en-US" dirty="0" smtClean="0"/>
          </a:p>
          <a:p>
            <a:pPr marL="0" indent="0" algn="r" rtl="1">
              <a:buNone/>
            </a:pPr>
            <a:endParaRPr lang="he-IL" dirty="0" smtClean="0"/>
          </a:p>
          <a:p>
            <a:pPr marL="0" indent="0" algn="ctr" rtl="1">
              <a:buNone/>
            </a:pPr>
            <a:r>
              <a:rPr lang="he-IL" sz="3200" dirty="0" smtClean="0"/>
              <a:t>פתרון: </a:t>
            </a:r>
            <a:r>
              <a:rPr lang="en-US" sz="3200" dirty="0" smtClean="0"/>
              <a:t>Smart Link Selection</a:t>
            </a:r>
            <a:endParaRPr lang="he-IL" sz="3200"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938" y="2852936"/>
            <a:ext cx="2952328" cy="1922798"/>
          </a:xfrm>
          <a:prstGeom prst="rect">
            <a:avLst/>
          </a:prstGeom>
          <a:ln>
            <a:noFill/>
          </a:ln>
          <a:effectLst>
            <a:softEdge rad="112500"/>
          </a:effectLst>
        </p:spPr>
      </p:pic>
    </p:spTree>
    <p:extLst>
      <p:ext uri="{BB962C8B-B14F-4D97-AF65-F5344CB8AC3E}">
        <p14:creationId xmlns:p14="http://schemas.microsoft.com/office/powerpoint/2010/main" val="30778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1" y="2248347"/>
            <a:ext cx="8640960" cy="4421013"/>
          </a:xfrm>
        </p:spPr>
        <p:txBody>
          <a:bodyPr/>
          <a:lstStyle/>
          <a:p>
            <a:pPr lvl="1" algn="r" rtl="1"/>
            <a:r>
              <a:rPr lang="he-IL" sz="2400" dirty="0" smtClean="0"/>
              <a:t>בניית </a:t>
            </a:r>
            <a:r>
              <a:rPr lang="he-IL" sz="2400" dirty="0"/>
              <a:t>סימולטור לצורך פיתוח ובדיקת האלגוריתמים</a:t>
            </a:r>
            <a:r>
              <a:rPr lang="he-IL" sz="2400" dirty="0" smtClean="0"/>
              <a:t>.</a:t>
            </a:r>
          </a:p>
          <a:p>
            <a:pPr lvl="1" algn="r" rtl="1"/>
            <a:endParaRPr lang="he-IL" sz="2400" dirty="0"/>
          </a:p>
          <a:p>
            <a:pPr lvl="1" algn="r" rtl="1"/>
            <a:endParaRPr lang="he-IL" sz="2000" dirty="0" smtClean="0"/>
          </a:p>
          <a:p>
            <a:pPr lvl="1" algn="r" rtl="1"/>
            <a:endParaRPr lang="ru-RU" sz="2000" dirty="0"/>
          </a:p>
          <a:p>
            <a:pPr marL="411480" lvl="1" indent="0" algn="r" rtl="1">
              <a:buNone/>
            </a:pPr>
            <a:endParaRPr lang="he-IL" sz="2400" dirty="0" smtClean="0"/>
          </a:p>
          <a:p>
            <a:pPr marL="411480" lvl="1" indent="0" algn="r" rtl="1">
              <a:buNone/>
            </a:pPr>
            <a:endParaRPr lang="he-IL" sz="2400" dirty="0"/>
          </a:p>
          <a:p>
            <a:pPr lvl="1" algn="r" rtl="1"/>
            <a:r>
              <a:rPr lang="he-IL" sz="2400" dirty="0" smtClean="0"/>
              <a:t>פיתוח </a:t>
            </a:r>
            <a:r>
              <a:rPr lang="he-IL" sz="2400" dirty="0"/>
              <a:t>מספר אלגוריתמים </a:t>
            </a:r>
            <a:r>
              <a:rPr lang="he-IL" sz="2400" dirty="0" smtClean="0"/>
              <a:t>לביצוע </a:t>
            </a:r>
            <a:r>
              <a:rPr lang="en-US" sz="2400" dirty="0" smtClean="0"/>
              <a:t>SLS</a:t>
            </a:r>
            <a:r>
              <a:rPr lang="he-IL" sz="2400" dirty="0" smtClean="0"/>
              <a:t> ואפיון התנהגותם בתנאי סביבה שונים.</a:t>
            </a:r>
          </a:p>
          <a:p>
            <a:pPr marL="411480" lvl="1" indent="0" algn="r" rtl="1">
              <a:buNone/>
            </a:pP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1620" y="2564904"/>
            <a:ext cx="2187898" cy="1962974"/>
          </a:xfrm>
          <a:prstGeom prst="rect">
            <a:avLst/>
          </a:prstGeom>
          <a:ln>
            <a:noFill/>
          </a:ln>
          <a:effectLst>
            <a:softEdge rad="112500"/>
          </a:effectLst>
        </p:spPr>
      </p:pic>
    </p:spTree>
    <p:extLst>
      <p:ext uri="{BB962C8B-B14F-4D97-AF65-F5344CB8AC3E}">
        <p14:creationId xmlns:p14="http://schemas.microsoft.com/office/powerpoint/2010/main" val="12277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8520" y="2248347"/>
            <a:ext cx="9252520" cy="4276997"/>
          </a:xfrm>
        </p:spPr>
        <p:txBody>
          <a:bodyPr>
            <a:normAutofit/>
          </a:bodyPr>
          <a:lstStyle/>
          <a:p>
            <a:pPr lvl="0" algn="r" rtl="1"/>
            <a:r>
              <a:rPr lang="he-IL" sz="2000" dirty="0"/>
              <a:t>יצירת </a:t>
            </a:r>
            <a:r>
              <a:rPr lang="he-IL" sz="2000" dirty="0" smtClean="0"/>
              <a:t>סימולטור</a:t>
            </a:r>
          </a:p>
          <a:p>
            <a:pPr marL="0" lvl="0" indent="0" algn="r" rtl="1">
              <a:buNone/>
            </a:pPr>
            <a:endParaRPr lang="ru-RU" sz="2000" dirty="0"/>
          </a:p>
          <a:p>
            <a:pPr lvl="0" algn="r" rtl="1"/>
            <a:r>
              <a:rPr lang="he-IL" sz="2000" dirty="0"/>
              <a:t>הסימולטור יהיה מסוגל לעבד נתוני הסביבה </a:t>
            </a:r>
            <a:r>
              <a:rPr lang="he-IL" sz="2000" dirty="0" smtClean="0"/>
              <a:t>של  </a:t>
            </a:r>
            <a:r>
              <a:rPr lang="en-US" sz="2000" dirty="0" smtClean="0"/>
              <a:t>WIFI</a:t>
            </a:r>
            <a:endParaRPr lang="he-IL" sz="2000" dirty="0" smtClean="0"/>
          </a:p>
          <a:p>
            <a:pPr lvl="0" algn="r" rtl="1"/>
            <a:endParaRPr lang="he-IL" sz="2000" dirty="0" smtClean="0"/>
          </a:p>
          <a:p>
            <a:pPr algn="r" rtl="1"/>
            <a:r>
              <a:rPr lang="he-IL" sz="2000" dirty="0"/>
              <a:t>פיתוח אלגוריתם יעיל לביצוע </a:t>
            </a:r>
            <a:r>
              <a:rPr lang="en-US" sz="2000" dirty="0" smtClean="0"/>
              <a:t>SLS</a:t>
            </a:r>
            <a:endParaRPr lang="he-IL" sz="2000" dirty="0" smtClean="0"/>
          </a:p>
          <a:p>
            <a:pPr algn="r" rtl="1"/>
            <a:endParaRPr lang="he-IL" sz="2000" dirty="0" smtClean="0"/>
          </a:p>
          <a:p>
            <a:pPr algn="r" rtl="1"/>
            <a:r>
              <a:rPr lang="he-IL" sz="2000" dirty="0" smtClean="0"/>
              <a:t>אימות </a:t>
            </a:r>
            <a:r>
              <a:rPr lang="he-IL" sz="2000" dirty="0"/>
              <a:t>האלגוריתם באמצעות הסימולטור</a:t>
            </a:r>
            <a:r>
              <a:rPr lang="he-IL" sz="2000" dirty="0" smtClean="0"/>
              <a:t>.</a:t>
            </a:r>
          </a:p>
          <a:p>
            <a:pPr algn="r" rtl="1"/>
            <a:endParaRPr lang="en-US" sz="2000" dirty="0"/>
          </a:p>
          <a:p>
            <a:pPr lvl="0" algn="r" rtl="1"/>
            <a:r>
              <a:rPr lang="he-IL" sz="2000" dirty="0"/>
              <a:t>תישקל אפשרות להשמת האלגוריתם על התקני </a:t>
            </a:r>
            <a:r>
              <a:rPr lang="en-US" sz="1800" dirty="0"/>
              <a:t>WIFI </a:t>
            </a:r>
            <a:r>
              <a:rPr lang="he-IL" sz="1800" dirty="0" smtClean="0"/>
              <a:t> </a:t>
            </a:r>
            <a:r>
              <a:rPr lang="he-IL" sz="2000" dirty="0" err="1" smtClean="0"/>
              <a:t>אמיתיים</a:t>
            </a:r>
            <a:r>
              <a:rPr lang="he-IL" sz="2000" dirty="0" smtClean="0"/>
              <a:t> </a:t>
            </a:r>
            <a:r>
              <a:rPr lang="he-IL" sz="2000" dirty="0"/>
              <a:t>אשר תומכים בפרוטוקול </a:t>
            </a:r>
            <a:r>
              <a:rPr lang="en-US" sz="1600" dirty="0" smtClean="0"/>
              <a:t>TDLS</a:t>
            </a:r>
            <a:endParaRPr lang="he-IL" sz="2000" dirty="0"/>
          </a:p>
          <a:p>
            <a:pPr lvl="0" algn="r" rtl="1"/>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1475</TotalTime>
  <Words>812</Words>
  <Application>Microsoft Office PowerPoint</Application>
  <PresentationFormat>On-screen Show (4:3)</PresentationFormat>
  <Paragraphs>155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Твердый переплет</vt:lpstr>
      <vt:lpstr>Smart Link Selection</vt:lpstr>
      <vt:lpstr>פרטים</vt:lpstr>
      <vt:lpstr>מבוא</vt:lpstr>
      <vt:lpstr>מבוא</vt:lpstr>
      <vt:lpstr>מבוא</vt:lpstr>
      <vt:lpstr>מבוא</vt:lpstr>
      <vt:lpstr>מבוא</vt:lpstr>
      <vt:lpstr>מטרת הפרויקט</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GANTT</vt:lpstr>
      <vt:lpstr>שאלות?</vt:lpstr>
      <vt:lpstr>תודה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user</cp:lastModifiedBy>
  <cp:revision>99</cp:revision>
  <cp:lastPrinted>2012-11-21T18:57:24Z</cp:lastPrinted>
  <dcterms:created xsi:type="dcterms:W3CDTF">2012-11-17T11:26:12Z</dcterms:created>
  <dcterms:modified xsi:type="dcterms:W3CDTF">2012-11-28T19:37:21Z</dcterms:modified>
</cp:coreProperties>
</file>