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6" r:id="rId5"/>
    <p:sldId id="268" r:id="rId6"/>
    <p:sldId id="267" r:id="rId7"/>
    <p:sldId id="259" r:id="rId8"/>
    <p:sldId id="260" r:id="rId9"/>
    <p:sldId id="261" r:id="rId10"/>
    <p:sldId id="262" r:id="rId11"/>
    <p:sldId id="264" r:id="rId12"/>
    <p:sldId id="263" r:id="rId13"/>
    <p:sldId id="270"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99" autoAdjust="0"/>
  </p:normalViewPr>
  <p:slideViewPr>
    <p:cSldViewPr>
      <p:cViewPr varScale="1">
        <p:scale>
          <a:sx n="66" d="100"/>
          <a:sy n="66" d="100"/>
        </p:scale>
        <p:origin x="-9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A78BA3A-7736-4AAE-B32E-AB7964FE7FAF}" type="datetimeFigureOut">
              <a:rPr lang="he-IL" smtClean="0"/>
              <a:t>ז'/כסלו/תשע"ג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  ברוב המקרים התקשורת מתבצעת באמצעות נקודת גישה (</a:t>
            </a:r>
            <a:r>
              <a:rPr lang="en-US" dirty="0" smtClean="0"/>
              <a:t>Access Point</a:t>
            </a:r>
            <a:r>
              <a:rPr lang="he-IL" dirty="0" smtClean="0"/>
              <a:t>).  לכל פרוטוקול יש היתרונות וחסרונות שונים בין פרוטוקול לפרוטוקול התלויים בתנאי סביבה, חומרת ההתקנים, וציוד קצה.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a:t>
            </a:r>
            <a:r>
              <a:rPr lang="he-IL" dirty="0" smtClean="0"/>
              <a:t>לא ישירה המשתמשת בנקודת גישה (</a:t>
            </a:r>
            <a:r>
              <a:rPr lang="en-US" dirty="0" smtClean="0"/>
              <a:t>Base Service Set - BSS</a:t>
            </a:r>
            <a:r>
              <a:rPr lang="he-IL" dirty="0" smtClean="0"/>
              <a:t>)</a:t>
            </a:r>
          </a:p>
          <a:p>
            <a:pPr marL="628650" marR="0" lvl="1"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תקשורת ישירה בין שני התקני </a:t>
            </a:r>
            <a:r>
              <a:rPr lang="en-US" dirty="0" smtClean="0"/>
              <a:t>WIFI </a:t>
            </a:r>
            <a:r>
              <a:rPr lang="he-IL" dirty="0" smtClean="0"/>
              <a:t>(</a:t>
            </a:r>
            <a:r>
              <a:rPr lang="en-US" dirty="0" smtClean="0"/>
              <a:t>IBSS, Tunneled Data Link Setup - TDLS , WIFI Direct</a:t>
            </a:r>
            <a:r>
              <a:rPr lang="he-IL" dirty="0" smtClean="0"/>
              <a:t>)</a:t>
            </a:r>
            <a:endParaRPr lang="ru-RU" dirty="0" smtClean="0"/>
          </a:p>
          <a:p>
            <a:pPr marL="628650" lvl="1" indent="-171450" algn="r" rtl="1">
              <a:buFont typeface="Arial" pitchFamily="34" charset="0"/>
              <a:buChar char="•"/>
            </a:pP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אחד הפרוטוקולים החדשים שמפתחים כיום נקרא</a:t>
            </a:r>
            <a:r>
              <a:rPr lang="en-US" dirty="0" smtClean="0"/>
              <a:t> TDLS (802.11z) </a:t>
            </a:r>
            <a:r>
              <a:rPr lang="he-IL" dirty="0" smtClean="0"/>
              <a:t>שהוסף ב – 2012 כהרחבה ל</a:t>
            </a:r>
            <a:r>
              <a:rPr lang="en-US" dirty="0" smtClean="0"/>
              <a:t> -</a:t>
            </a:r>
            <a:r>
              <a:rPr lang="he-IL" dirty="0" smtClean="0"/>
              <a:t> 802.11 2007 </a:t>
            </a:r>
            <a:r>
              <a:rPr lang="en-US" dirty="0" smtClean="0"/>
              <a:t>specification</a:t>
            </a:r>
            <a:r>
              <a:rPr lang="he-IL" dirty="0" smtClean="0"/>
              <a:t>. פרוטוקול זה מאפשר העברת מידע בצורה ישירה ומאובטחת בין שני התקני</a:t>
            </a:r>
            <a:r>
              <a:rPr lang="en-US" dirty="0" smtClean="0"/>
              <a:t>WIFI  </a:t>
            </a:r>
            <a:r>
              <a:rPr lang="he-IL" dirty="0" smtClean="0"/>
              <a:t>שעובדים באותו </a:t>
            </a:r>
            <a:r>
              <a:rPr lang="en-US" dirty="0" smtClean="0"/>
              <a:t>BSS </a:t>
            </a:r>
            <a:r>
              <a:rPr lang="he-IL" dirty="0" smtClean="0"/>
              <a:t>ללא צורך בהתנתקות מנקודתה גישה, כלומר אפשר להמשיך לעבוד במקביל בדרך הרגילה דרך נקודת גישה. לאור הנאמר לעיל גם בעת עבודה ב- </a:t>
            </a:r>
            <a:r>
              <a:rPr lang="en-US" dirty="0" smtClean="0"/>
              <a:t>TDLS</a:t>
            </a:r>
            <a:r>
              <a:rPr lang="he-IL" dirty="0" smtClean="0"/>
              <a:t> לא תמיד נקבל את הביצועים האופטימאליים. למשל בהעברה ישירה, עכב המרחק הרב בין שתי תחנות </a:t>
            </a:r>
            <a:r>
              <a:rPr lang="en-US" dirty="0" smtClean="0"/>
              <a:t>WIFI</a:t>
            </a:r>
            <a:r>
              <a:rPr lang="he-IL" dirty="0" smtClean="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עובדים</a:t>
            </a:r>
            <a:r>
              <a:rPr lang="he-IL" baseline="0" dirty="0" smtClean="0"/>
              <a:t> בערוץ פרטי שלנו – לא מתחרים עם </a:t>
            </a:r>
            <a:r>
              <a:rPr lang="en-US" baseline="0" dirty="0" smtClean="0"/>
              <a:t>STA</a:t>
            </a:r>
            <a:r>
              <a:rPr lang="he-IL" baseline="0" dirty="0" smtClean="0"/>
              <a:t> אחרים לאומת עבודה ב </a:t>
            </a:r>
            <a:r>
              <a:rPr lang="en-US" baseline="0" dirty="0" smtClean="0"/>
              <a:t>BSS</a:t>
            </a:r>
            <a:endParaRPr lang="he-IL" baseline="0" dirty="0" smtClean="0"/>
          </a:p>
          <a:p>
            <a:r>
              <a:rPr lang="he-IL" baseline="0" dirty="0" smtClean="0"/>
              <a:t>שולחים </a:t>
            </a:r>
            <a:r>
              <a:rPr lang="he-IL" baseline="0" dirty="0" err="1" smtClean="0"/>
              <a:t>פקטה</a:t>
            </a:r>
            <a:r>
              <a:rPr lang="he-IL" baseline="0" dirty="0" smtClean="0"/>
              <a:t> אחת במקום שניים (הפחתה בחצי משידור </a:t>
            </a:r>
            <a:r>
              <a:rPr lang="he-IL" baseline="0" dirty="0" err="1" smtClean="0"/>
              <a:t>וכליתת</a:t>
            </a:r>
            <a:r>
              <a:rPr lang="he-IL" baseline="0" dirty="0" smtClean="0"/>
              <a:t> </a:t>
            </a:r>
            <a:r>
              <a:rPr lang="he-IL" baseline="0" dirty="0" err="1" smtClean="0"/>
              <a:t>פקטות</a:t>
            </a:r>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5</a:t>
            </a:fld>
            <a:endParaRPr lang="he-IL"/>
          </a:p>
        </p:txBody>
      </p:sp>
    </p:spTree>
    <p:extLst>
      <p:ext uri="{BB962C8B-B14F-4D97-AF65-F5344CB8AC3E}">
        <p14:creationId xmlns:p14="http://schemas.microsoft.com/office/powerpoint/2010/main" val="82973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smtClean="0"/>
              <a:t>יצירת סימולטור שיהיה מסוגל לדמות העברת נתונים בין שתי תחנות </a:t>
            </a:r>
            <a:r>
              <a:rPr lang="en-US" sz="1200" dirty="0" smtClean="0"/>
              <a:t>WIFI</a:t>
            </a:r>
            <a:r>
              <a:rPr lang="he-IL" sz="1200" dirty="0" smtClean="0"/>
              <a:t> בצורה ישירה או דרך נקודת גישה.</a:t>
            </a:r>
          </a:p>
          <a:p>
            <a:pPr lvl="0" algn="r" rtl="1"/>
            <a:endParaRPr lang="he-IL" sz="1200" dirty="0" smtClean="0"/>
          </a:p>
          <a:p>
            <a:pPr lvl="0" algn="r" rtl="1"/>
            <a:r>
              <a:rPr lang="he-IL" sz="1200" dirty="0" smtClean="0"/>
              <a:t>הסימולטור יהיה מסוגל לעבד נתוני הסביבה של </a:t>
            </a:r>
            <a:r>
              <a:rPr lang="en-US" sz="1200" dirty="0" smtClean="0"/>
              <a:t>WIFI</a:t>
            </a:r>
            <a:r>
              <a:rPr lang="he-IL" sz="1200" dirty="0" smtClean="0"/>
              <a:t> (</a:t>
            </a:r>
            <a:r>
              <a:rPr lang="en-US" sz="1200" dirty="0" smtClean="0"/>
              <a:t>RSSI </a:t>
            </a:r>
            <a:r>
              <a:rPr lang="he-IL" sz="1200" dirty="0" smtClean="0"/>
              <a:t>,</a:t>
            </a:r>
            <a:r>
              <a:rPr lang="en-US" sz="1200" dirty="0" smtClean="0"/>
              <a:t>rate scaling</a:t>
            </a:r>
            <a:r>
              <a:rPr lang="he-IL" sz="1200" dirty="0" smtClean="0"/>
              <a:t>, </a:t>
            </a:r>
            <a:r>
              <a:rPr lang="en-US" sz="1200" dirty="0" smtClean="0"/>
              <a:t>CRC </a:t>
            </a:r>
            <a:r>
              <a:rPr lang="he-IL" sz="1200" dirty="0" smtClean="0"/>
              <a:t>,ערוצי תווך זמינים, וכו').</a:t>
            </a:r>
          </a:p>
        </p:txBody>
      </p:sp>
      <p:sp>
        <p:nvSpPr>
          <p:cNvPr id="4" name="Номер слайда 3"/>
          <p:cNvSpPr>
            <a:spLocks noGrp="1"/>
          </p:cNvSpPr>
          <p:nvPr>
            <p:ph type="sldNum" sz="quarter" idx="10"/>
          </p:nvPr>
        </p:nvSpPr>
        <p:spPr/>
        <p:txBody>
          <a:bodyPr/>
          <a:lstStyle/>
          <a:p>
            <a:fld id="{7A6A5AAE-82E3-4B26-81AD-E86F1575EFF2}" type="slidenum">
              <a:rPr lang="he-IL" smtClean="0"/>
              <a:t>8</a:t>
            </a:fld>
            <a:endParaRPr lang="he-IL"/>
          </a:p>
        </p:txBody>
      </p:sp>
    </p:spTree>
    <p:extLst>
      <p:ext uri="{BB962C8B-B14F-4D97-AF65-F5344CB8AC3E}">
        <p14:creationId xmlns:p14="http://schemas.microsoft.com/office/powerpoint/2010/main" val="184665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41186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21.11.2012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21.11.2012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21.11.2012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21.11.2012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יצירה </a:t>
            </a:r>
            <a:r>
              <a:rPr lang="he-IL" dirty="0"/>
              <a:t>ואימות שהסימולטור מציאותי למערכת </a:t>
            </a:r>
            <a:r>
              <a:rPr lang="en-US" dirty="0"/>
              <a:t>WIFI</a:t>
            </a:r>
            <a:r>
              <a:rPr lang="he-IL" dirty="0"/>
              <a:t> בהקשר ל- </a:t>
            </a:r>
            <a:r>
              <a:rPr lang="en-US" dirty="0"/>
              <a:t>SLS</a:t>
            </a:r>
            <a:r>
              <a:rPr lang="he-IL" dirty="0"/>
              <a:t>. </a:t>
            </a:r>
            <a:endParaRPr lang="ru-RU" dirty="0"/>
          </a:p>
          <a:p>
            <a:pPr lvl="0" algn="r" rtl="1"/>
            <a:endParaRPr lang="en-US" dirty="0" smtClean="0"/>
          </a:p>
          <a:p>
            <a:pPr lvl="0" algn="r" rtl="1"/>
            <a:r>
              <a:rPr lang="he-IL" dirty="0" smtClean="0"/>
              <a:t>הערכת </a:t>
            </a:r>
            <a:r>
              <a:rPr lang="he-IL" dirty="0"/>
              <a:t>פיתוח 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646" y="2060848"/>
            <a:ext cx="2069283" cy="864096"/>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4784654"/>
            <a:ext cx="1697246" cy="1862182"/>
          </a:xfrm>
          <a:prstGeom prst="rect">
            <a:avLst/>
          </a:prstGeom>
          <a:ln>
            <a:noFill/>
          </a:ln>
          <a:effectLst>
            <a:softEdge rad="112500"/>
          </a:effectLst>
        </p:spPr>
      </p:pic>
    </p:spTree>
    <p:extLst>
      <p:ext uri="{BB962C8B-B14F-4D97-AF65-F5344CB8AC3E}">
        <p14:creationId xmlns:p14="http://schemas.microsoft.com/office/powerpoint/2010/main" val="2294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dirty="0" smtClean="0"/>
          </a:p>
          <a:p>
            <a:pPr marL="457200" indent="-457200" algn="r" rtl="1">
              <a:buFont typeface="+mj-lt"/>
              <a:buAutoNum type="arabicPeriod"/>
            </a:pPr>
            <a:r>
              <a:rPr lang="he-IL" dirty="0" smtClean="0"/>
              <a:t>נשווה את הפרמטרים בסימולטור עם מדידות על תקשורת בפועל.</a:t>
            </a:r>
            <a:endParaRPr lang="ru-RU" dirty="0"/>
          </a:p>
          <a:p>
            <a:pPr marL="457200" lvl="0" indent="-457200" algn="r" rtl="1">
              <a:buFont typeface="+mj-lt"/>
              <a:buAutoNum type="arabicPeriod"/>
            </a:pPr>
            <a:endParaRPr lang="en-US" dirty="0" smtClean="0"/>
          </a:p>
          <a:p>
            <a:pPr marL="457200" lvl="0" indent="-457200" algn="r" rtl="1">
              <a:buFont typeface="+mj-lt"/>
              <a:buAutoNum type="arabicPeriod"/>
            </a:pPr>
            <a:r>
              <a:rPr lang="he-IL" dirty="0" smtClean="0"/>
              <a:t>נבדוק </a:t>
            </a:r>
            <a:r>
              <a:rPr lang="he-IL" dirty="0"/>
              <a:t>שהאלגוריתמים נותנים יעילות </a:t>
            </a:r>
            <a:r>
              <a:rPr lang="he-IL"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3" y="1196752"/>
            <a:ext cx="8924787" cy="5552256"/>
          </a:xfrm>
          <a:prstGeom prst="rect">
            <a:avLst/>
          </a:prstGeom>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683393"/>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מתחלק לשני סוגים עיקריים</a:t>
            </a:r>
            <a:r>
              <a:rPr lang="he-IL" dirty="0" smtClean="0"/>
              <a:t>:</a:t>
            </a:r>
            <a:endParaRPr lang="en-US" sz="1200" dirty="0" smtClean="0"/>
          </a:p>
          <a:p>
            <a:pPr lvl="1" algn="r" rtl="1">
              <a:buFont typeface="Wingdings" pitchFamily="2" charset="2"/>
              <a:buChar char="v"/>
            </a:pPr>
            <a:r>
              <a:rPr lang="he-IL" sz="2000" dirty="0" smtClean="0"/>
              <a:t>עבודה בין משתמשים באמצעות </a:t>
            </a:r>
            <a:r>
              <a:rPr lang="en-US" sz="2000" dirty="0" smtClean="0"/>
              <a:t>AP </a:t>
            </a:r>
            <a:endParaRPr lang="en-US" sz="2000" dirty="0" smtClean="0"/>
          </a:p>
          <a:p>
            <a:pPr lvl="1" algn="r" rtl="1">
              <a:buFont typeface="Wingdings" pitchFamily="2" charset="2"/>
              <a:buChar char="v"/>
            </a:pPr>
            <a:r>
              <a:rPr lang="he-IL" sz="2000" dirty="0"/>
              <a:t>תקשורת ישירה בין שני </a:t>
            </a:r>
            <a:r>
              <a:rPr lang="he-IL" sz="2000" dirty="0" smtClean="0"/>
              <a:t>משתמשים</a:t>
            </a:r>
            <a:endParaRPr lang="en-US" sz="16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2800" dirty="0"/>
              <a:t>התרונות השימוש </a:t>
            </a:r>
            <a:r>
              <a:rPr lang="he-IL" sz="2800" dirty="0" smtClean="0"/>
              <a:t>בפרוטוקול </a:t>
            </a:r>
            <a:r>
              <a:rPr lang="en-US" sz="2800" dirty="0" smtClean="0"/>
              <a:t>TDLS</a:t>
            </a:r>
            <a:r>
              <a:rPr lang="he-IL" sz="2800" dirty="0" smtClean="0"/>
              <a:t>:</a:t>
            </a:r>
          </a:p>
          <a:p>
            <a:pPr algn="r" rtl="1"/>
            <a:endParaRPr lang="he-IL" dirty="0"/>
          </a:p>
          <a:p>
            <a:pPr lvl="1" algn="r" rtl="1">
              <a:buFont typeface="Wingdings" pitchFamily="2" charset="2"/>
              <a:buChar char="v"/>
            </a:pPr>
            <a:r>
              <a:rPr lang="he-IL" sz="2400" dirty="0" smtClean="0"/>
              <a:t>שיפור בקצב </a:t>
            </a:r>
            <a:r>
              <a:rPr lang="he-IL" sz="2400" dirty="0"/>
              <a:t>העברת </a:t>
            </a:r>
            <a:r>
              <a:rPr lang="he-IL" sz="2400" dirty="0" smtClean="0"/>
              <a:t>נתונים </a:t>
            </a:r>
          </a:p>
          <a:p>
            <a:pPr lvl="1" algn="r" rtl="1">
              <a:buFont typeface="Wingdings" pitchFamily="2" charset="2"/>
              <a:buChar char="v"/>
            </a:pPr>
            <a:endParaRPr lang="he-IL" sz="2400" dirty="0"/>
          </a:p>
          <a:p>
            <a:pPr lvl="1" algn="r" rtl="1">
              <a:buFont typeface="Wingdings" pitchFamily="2" charset="2"/>
              <a:buChar char="v"/>
            </a:pPr>
            <a:r>
              <a:rPr lang="he-IL" sz="2400" dirty="0"/>
              <a:t>תקשורת </a:t>
            </a:r>
            <a:r>
              <a:rPr lang="he-IL" sz="2400" dirty="0" smtClean="0"/>
              <a:t>מאובטחת</a:t>
            </a:r>
          </a:p>
          <a:p>
            <a:pPr lvl="1" algn="r" rtl="1">
              <a:buFont typeface="Wingdings" pitchFamily="2" charset="2"/>
              <a:buChar char="v"/>
            </a:pPr>
            <a:endParaRPr lang="he-IL" sz="2400" dirty="0"/>
          </a:p>
          <a:p>
            <a:pPr lvl="1" algn="r" rtl="1">
              <a:buFont typeface="Wingdings" pitchFamily="2" charset="2"/>
              <a:buChar char="v"/>
            </a:pPr>
            <a:r>
              <a:rPr lang="he-IL" sz="2400" dirty="0"/>
              <a:t>שימיש בפרוטוקולים אשר לא בהכרח נתמכים ב- </a:t>
            </a:r>
            <a:r>
              <a:rPr lang="en-US" sz="2800" dirty="0"/>
              <a:t>AP</a:t>
            </a:r>
            <a:endParaRPr lang="he-IL" sz="2800"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49005"/>
          </a:xfrm>
        </p:spPr>
        <p:txBody>
          <a:bodyPr>
            <a:normAutofit lnSpcReduction="10000"/>
          </a:bodyPr>
          <a:lstStyle/>
          <a:p>
            <a:pPr algn="r" rtl="1"/>
            <a:r>
              <a:rPr lang="he-IL" sz="2800" dirty="0"/>
              <a:t>מגבלות הפרוטוקול:</a:t>
            </a:r>
          </a:p>
          <a:p>
            <a:pPr marL="411480" lvl="1" indent="0" algn="r" rtl="1">
              <a:buNone/>
            </a:pPr>
            <a:r>
              <a:rPr lang="he-IL" dirty="0" smtClean="0"/>
              <a:t>		אי </a:t>
            </a:r>
            <a:r>
              <a:rPr lang="he-IL" dirty="0"/>
              <a:t>ידיע מתי עדיף להשתמש בפרוטוקול זה</a:t>
            </a:r>
          </a:p>
          <a:p>
            <a:pPr marL="0" indent="0" algn="r" rtl="1">
              <a:buNone/>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en-US" dirty="0" smtClean="0"/>
          </a:p>
          <a:p>
            <a:pPr marL="0" indent="0" algn="r" rtl="1">
              <a:buNone/>
            </a:pPr>
            <a:endParaRPr lang="he-IL" dirty="0" smtClean="0"/>
          </a:p>
          <a:p>
            <a:pPr marL="0" indent="0" algn="r" rtl="1">
              <a:buNone/>
            </a:pPr>
            <a:r>
              <a:rPr lang="he-IL" dirty="0" smtClean="0"/>
              <a:t>כיצד נתמודד עם מגבלות הנ"ל?</a:t>
            </a:r>
            <a:endParaRPr lang="he-IL" dirty="0"/>
          </a:p>
          <a:p>
            <a:pPr marL="0" indent="0" algn="ctr" rtl="1">
              <a:buNone/>
            </a:pPr>
            <a:r>
              <a:rPr lang="he-IL" dirty="0" smtClean="0"/>
              <a:t>פתרון: </a:t>
            </a:r>
            <a:r>
              <a:rPr lang="en-US" dirty="0" smtClean="0"/>
              <a:t>Smart Link Selection</a:t>
            </a:r>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085808"/>
            <a:ext cx="2952328" cy="1922798"/>
          </a:xfrm>
          <a:prstGeom prst="rect">
            <a:avLst/>
          </a:prstGeom>
          <a:ln>
            <a:noFill/>
          </a:ln>
          <a:effectLst>
            <a:softEdge rad="112500"/>
          </a:effectLst>
        </p:spPr>
      </p:pic>
    </p:spTree>
    <p:extLst>
      <p:ext uri="{BB962C8B-B14F-4D97-AF65-F5344CB8AC3E}">
        <p14:creationId xmlns:p14="http://schemas.microsoft.com/office/powerpoint/2010/main" val="30778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circle(in)">
                                      <p:cBhvr>
                                        <p:cTn id="17"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8640960" cy="4421013"/>
          </a:xfrm>
        </p:spPr>
        <p:txBody>
          <a:bodyPr/>
          <a:lstStyle/>
          <a:p>
            <a:pPr lvl="1" algn="r" rtl="1"/>
            <a:r>
              <a:rPr lang="he-IL" sz="2400" dirty="0" smtClean="0"/>
              <a:t>בניית </a:t>
            </a:r>
            <a:r>
              <a:rPr lang="he-IL" sz="2400" dirty="0"/>
              <a:t>סימולטור לצורך פיתוח ובדיקת האלגוריתמים</a:t>
            </a:r>
            <a:r>
              <a:rPr lang="he-IL" sz="2400" dirty="0" smtClean="0"/>
              <a:t>.</a:t>
            </a:r>
          </a:p>
          <a:p>
            <a:pPr lvl="1" algn="r" rtl="1"/>
            <a:endParaRPr lang="he-IL" sz="2400" dirty="0"/>
          </a:p>
          <a:p>
            <a:pPr lvl="1" algn="r" rtl="1"/>
            <a:endParaRPr lang="he-IL" sz="2000" dirty="0" smtClean="0"/>
          </a:p>
          <a:p>
            <a:pPr lvl="1" algn="r" rtl="1"/>
            <a:endParaRPr lang="ru-RU" sz="2000" dirty="0"/>
          </a:p>
          <a:p>
            <a:pPr marL="411480" lvl="1" indent="0" algn="r" rtl="1">
              <a:buNone/>
            </a:pPr>
            <a:endParaRPr lang="he-IL" sz="2400" dirty="0" smtClean="0"/>
          </a:p>
          <a:p>
            <a:pPr marL="411480" lvl="1" indent="0" algn="r" rtl="1">
              <a:buNone/>
            </a:pPr>
            <a:endParaRPr lang="he-IL" sz="2400" dirty="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000" dirty="0" smtClean="0"/>
              <a:t> </a:t>
            </a:r>
            <a:r>
              <a:rPr lang="he-IL" sz="2000" dirty="0"/>
              <a:t>(</a:t>
            </a:r>
            <a:r>
              <a:rPr lang="en-US" sz="2000" dirty="0"/>
              <a:t>Smart Link Selection</a:t>
            </a:r>
            <a:r>
              <a:rPr lang="he-IL" sz="2000" dirty="0" smtClean="0"/>
              <a:t>)</a:t>
            </a:r>
          </a:p>
          <a:p>
            <a:pPr marL="411480" lvl="1" indent="0" algn="r" rtl="1">
              <a:buNone/>
            </a:pPr>
            <a:r>
              <a:rPr lang="he-IL" sz="2400" dirty="0" smtClean="0"/>
              <a:t> ואפיון </a:t>
            </a:r>
            <a:r>
              <a:rPr lang="he-IL" sz="2400" dirty="0"/>
              <a:t>התנהגותם בתנאי סביבה שונים</a:t>
            </a:r>
            <a:r>
              <a:rPr lang="he-IL" sz="2400" dirty="0" smtClean="0"/>
              <a:t>.</a:t>
            </a:r>
          </a:p>
          <a:p>
            <a:pPr marL="411480" lvl="1" indent="0" algn="r" rtl="1">
              <a:buNone/>
            </a:pP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1620" y="2564904"/>
            <a:ext cx="2187898" cy="1962974"/>
          </a:xfrm>
          <a:prstGeom prst="rect">
            <a:avLst/>
          </a:prstGeom>
          <a:ln>
            <a:noFill/>
          </a:ln>
          <a:effectLst>
            <a:softEdge rad="112500"/>
          </a:effectLst>
        </p:spPr>
      </p:pic>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248347"/>
            <a:ext cx="9144000" cy="4276997"/>
          </a:xfrm>
        </p:spPr>
        <p:txBody>
          <a:bodyPr>
            <a:normAutofit/>
          </a:bodyPr>
          <a:lstStyle/>
          <a:p>
            <a:pPr lvl="0" algn="r" rtl="1"/>
            <a:r>
              <a:rPr lang="he-IL" sz="2000" dirty="0"/>
              <a:t>יצירת </a:t>
            </a:r>
            <a:r>
              <a:rPr lang="he-IL" sz="2000" dirty="0" smtClean="0"/>
              <a:t>סימולטור</a:t>
            </a:r>
          </a:p>
          <a:p>
            <a:pPr lvl="0" algn="r" rtl="1"/>
            <a:endParaRPr lang="ru-RU" sz="2000" dirty="0"/>
          </a:p>
          <a:p>
            <a:pPr lvl="0" algn="r" rtl="1"/>
            <a:r>
              <a:rPr lang="he-IL" sz="2000" dirty="0"/>
              <a:t>סימולטור ידמה פעולות </a:t>
            </a:r>
            <a:r>
              <a:rPr lang="en-US" sz="2000" dirty="0"/>
              <a:t>WIFI</a:t>
            </a:r>
            <a:r>
              <a:rPr lang="he-IL" sz="2000" dirty="0"/>
              <a:t> בשכבה הפיסית ובשכבת הקו (</a:t>
            </a:r>
            <a:r>
              <a:rPr lang="en-US" sz="2000" dirty="0"/>
              <a:t>data link</a:t>
            </a:r>
            <a:r>
              <a:rPr lang="he-IL" sz="2000" dirty="0" smtClean="0"/>
              <a:t>).</a:t>
            </a:r>
          </a:p>
          <a:p>
            <a:pPr lvl="0" algn="r" rtl="1"/>
            <a:endParaRPr lang="ru-RU" sz="2000" dirty="0"/>
          </a:p>
          <a:p>
            <a:pPr lvl="0" algn="r" rtl="1"/>
            <a:r>
              <a:rPr lang="he-IL" sz="2000" dirty="0"/>
              <a:t>הסימולטור יהיה מסוגל לעבד נתוני הסביבה של </a:t>
            </a:r>
            <a:r>
              <a:rPr lang="en-US" sz="2000" dirty="0" smtClean="0"/>
              <a:t>WIFI</a:t>
            </a:r>
            <a:endParaRPr lang="he-IL" sz="2000" dirty="0" smtClean="0"/>
          </a:p>
          <a:p>
            <a:pPr lvl="0" algn="r" rtl="1"/>
            <a:endParaRPr lang="he-IL" sz="2000" dirty="0" smtClean="0"/>
          </a:p>
          <a:p>
            <a:pPr algn="r" rtl="1"/>
            <a:r>
              <a:rPr lang="he-IL" sz="2000" dirty="0"/>
              <a:t>פיתוח אלגוריתם יעיל לביצוע </a:t>
            </a:r>
            <a:r>
              <a:rPr lang="en-US" sz="2000" dirty="0" smtClean="0"/>
              <a:t>SLS</a:t>
            </a:r>
            <a:endParaRPr lang="he-IL" sz="2000" dirty="0" smtClean="0"/>
          </a:p>
          <a:p>
            <a:pPr algn="r" rtl="1"/>
            <a:endParaRPr lang="he-IL" sz="2000" dirty="0" smtClean="0"/>
          </a:p>
          <a:p>
            <a:pPr algn="r" rtl="1"/>
            <a:r>
              <a:rPr lang="he-IL" sz="2000" dirty="0" smtClean="0"/>
              <a:t>אימות </a:t>
            </a:r>
            <a:r>
              <a:rPr lang="he-IL" sz="2000" dirty="0"/>
              <a:t>האלגוריתם באמצעות הסימולטור</a:t>
            </a:r>
            <a:r>
              <a:rPr lang="he-IL" sz="2000" dirty="0" smtClean="0"/>
              <a:t>.</a:t>
            </a:r>
          </a:p>
          <a:p>
            <a:pPr algn="r" rtl="1"/>
            <a:endParaRPr lang="en-US" sz="2000" dirty="0"/>
          </a:p>
          <a:p>
            <a:pPr lvl="0" algn="r" rtl="1"/>
            <a:r>
              <a:rPr lang="he-IL" sz="2000" dirty="0"/>
              <a:t>תישקל אפשרות להשמת האלגוריתם על התקני </a:t>
            </a:r>
            <a:r>
              <a:rPr lang="en-US" sz="1800" dirty="0"/>
              <a:t>WIFI </a:t>
            </a:r>
            <a:r>
              <a:rPr lang="he-IL" sz="2000" dirty="0"/>
              <a:t>אמיתיים אשר תומכים בפרוטוקול </a:t>
            </a:r>
            <a:r>
              <a:rPr lang="en-US" sz="1600" dirty="0" smtClean="0"/>
              <a:t>TDLS</a:t>
            </a:r>
            <a:endParaRPr lang="he-IL" sz="2000"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he-IL" dirty="0" smtClean="0"/>
          </a:p>
          <a:p>
            <a:pPr lvl="0" algn="r" rtl="1"/>
            <a:endParaRPr lang="he-IL" dirty="0" smtClean="0"/>
          </a:p>
          <a:p>
            <a:pPr lvl="0" algn="r" rtl="1"/>
            <a:endParaRPr lang="he-IL" dirty="0"/>
          </a:p>
          <a:p>
            <a:pPr marL="0" lvl="0" indent="0" algn="r" rtl="1">
              <a:buNone/>
            </a:pPr>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276872"/>
            <a:ext cx="2650604" cy="1767069"/>
          </a:xfrm>
          <a:prstGeom prst="rect">
            <a:avLst/>
          </a:prstGeom>
          <a:ln>
            <a:noFill/>
          </a:ln>
          <a:effectLst>
            <a:softEdge rad="112500"/>
          </a:effectLst>
        </p:spPr>
      </p:pic>
    </p:spTree>
    <p:extLst>
      <p:ext uri="{BB962C8B-B14F-4D97-AF65-F5344CB8AC3E}">
        <p14:creationId xmlns:p14="http://schemas.microsoft.com/office/powerpoint/2010/main" val="11977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1265</TotalTime>
  <Words>817</Words>
  <Application>Microsoft Office PowerPoint</Application>
  <PresentationFormat>On-screen Show (4:3)</PresentationFormat>
  <Paragraphs>122</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Твердый переплет</vt:lpstr>
      <vt:lpstr>Smart Link Selection</vt:lpstr>
      <vt:lpstr>פרטים</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Shamis, Andrey</cp:lastModifiedBy>
  <cp:revision>65</cp:revision>
  <dcterms:created xsi:type="dcterms:W3CDTF">2012-11-17T11:26:12Z</dcterms:created>
  <dcterms:modified xsi:type="dcterms:W3CDTF">2012-11-21T14:55:09Z</dcterms:modified>
</cp:coreProperties>
</file>